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8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109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73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42682e8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42682e8d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1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42682e8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42682e8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14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2682e8d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42682e8d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79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2682e8d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42682e8d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43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42682e8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42682e8d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587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42682e8d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42682e8d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48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2682e8d3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42682e8d3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42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988" y="152400"/>
            <a:ext cx="6284016" cy="483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113" y="1162050"/>
            <a:ext cx="42957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151" y="485486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2375" y="112200"/>
            <a:ext cx="347925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esign Spe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756" y="4828661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038" y="1228725"/>
            <a:ext cx="6257925" cy="2686050"/>
          </a:xfrm>
          <a:prstGeom prst="rect">
            <a:avLst/>
          </a:prstGeom>
        </p:spPr>
      </p:pic>
      <p:pic>
        <p:nvPicPr>
          <p:cNvPr id="3" name="Robot Desig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563" y="4748366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6888" y="1057275"/>
            <a:ext cx="56102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rogra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28" y="4865879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5">
            <a:alphaModFix/>
          </a:blip>
          <a:srcRect t="1758"/>
          <a:stretch/>
        </p:blipFill>
        <p:spPr>
          <a:xfrm>
            <a:off x="1804988" y="1088562"/>
            <a:ext cx="5534025" cy="29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lectr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185" y="481079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1513" y="152400"/>
            <a:ext cx="480097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echan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89" y="48218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1825" y="152400"/>
            <a:ext cx="481045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185" y="486886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(16:9)</PresentationFormat>
  <Paragraphs>0</Paragraphs>
  <Slides>8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Lanier</dc:creator>
  <cp:lastModifiedBy>Andrew Lanier</cp:lastModifiedBy>
  <cp:revision>4</cp:revision>
  <dcterms:modified xsi:type="dcterms:W3CDTF">2020-04-27T01:06:25Z</dcterms:modified>
</cp:coreProperties>
</file>