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</p:sldIdLst>
  <p:sldSz cx="43891200" cy="32918400"/>
  <p:notesSz cx="9144000" cy="6858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ellinger, Nicholas" initials="DN" lastIdx="1" clrIdx="0">
    <p:extLst>
      <p:ext uri="{19B8F6BF-5375-455C-9EA6-DF929625EA0E}">
        <p15:presenceInfo xmlns:p15="http://schemas.microsoft.com/office/powerpoint/2012/main" userId="Dellinger, Nicholas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23" d="100"/>
          <a:sy n="23" d="100"/>
        </p:scale>
        <p:origin x="152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commentAuthors" Target="commentAuthors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91840" y="5387342"/>
            <a:ext cx="37307520" cy="11460480"/>
          </a:xfrm>
        </p:spPr>
        <p:txBody>
          <a:bodyPr anchor="b"/>
          <a:lstStyle>
            <a:lvl1pPr algn="ctr">
              <a:defRPr sz="28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486400" y="17289782"/>
            <a:ext cx="32918400" cy="7947658"/>
          </a:xfrm>
        </p:spPr>
        <p:txBody>
          <a:bodyPr/>
          <a:lstStyle>
            <a:lvl1pPr marL="0" indent="0" algn="ctr">
              <a:buNone/>
              <a:defRPr sz="11520"/>
            </a:lvl1pPr>
            <a:lvl2pPr marL="2194560" indent="0" algn="ctr">
              <a:buNone/>
              <a:defRPr sz="9600"/>
            </a:lvl2pPr>
            <a:lvl3pPr marL="4389120" indent="0" algn="ctr">
              <a:buNone/>
              <a:defRPr sz="8640"/>
            </a:lvl3pPr>
            <a:lvl4pPr marL="6583680" indent="0" algn="ctr">
              <a:buNone/>
              <a:defRPr sz="7680"/>
            </a:lvl4pPr>
            <a:lvl5pPr marL="8778240" indent="0" algn="ctr">
              <a:buNone/>
              <a:defRPr sz="7680"/>
            </a:lvl5pPr>
            <a:lvl6pPr marL="10972800" indent="0" algn="ctr">
              <a:buNone/>
              <a:defRPr sz="7680"/>
            </a:lvl6pPr>
            <a:lvl7pPr marL="13167360" indent="0" algn="ctr">
              <a:buNone/>
              <a:defRPr sz="7680"/>
            </a:lvl7pPr>
            <a:lvl8pPr marL="15361920" indent="0" algn="ctr">
              <a:buNone/>
              <a:defRPr sz="7680"/>
            </a:lvl8pPr>
            <a:lvl9pPr marL="17556480" indent="0" algn="ctr">
              <a:buNone/>
              <a:defRPr sz="768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63039-611F-479F-A6FC-613882835D2D}" type="datetimeFigureOut">
              <a:rPr lang="en-US" smtClean="0"/>
              <a:t>4/26/2020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0FF20-4D4E-46B9-83BD-21769BC54B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6887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63039-611F-479F-A6FC-613882835D2D}" type="datetimeFigureOut">
              <a:rPr lang="en-US" smtClean="0"/>
              <a:t>4/26/2020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0FF20-4D4E-46B9-83BD-21769BC54B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5608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1409642" y="1752600"/>
            <a:ext cx="9464040" cy="2789682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17522" y="1752600"/>
            <a:ext cx="27843480" cy="2789682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63039-611F-479F-A6FC-613882835D2D}" type="datetimeFigureOut">
              <a:rPr lang="en-US" smtClean="0"/>
              <a:t>4/26/2020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0FF20-4D4E-46B9-83BD-21769BC54B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7217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63039-611F-479F-A6FC-613882835D2D}" type="datetimeFigureOut">
              <a:rPr lang="en-US" smtClean="0"/>
              <a:t>4/26/2020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0FF20-4D4E-46B9-83BD-21769BC54B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66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94662" y="8206749"/>
            <a:ext cx="37856160" cy="13693138"/>
          </a:xfrm>
        </p:spPr>
        <p:txBody>
          <a:bodyPr anchor="b"/>
          <a:lstStyle>
            <a:lvl1pPr>
              <a:defRPr sz="28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94662" y="22029429"/>
            <a:ext cx="37856160" cy="7200898"/>
          </a:xfrm>
        </p:spPr>
        <p:txBody>
          <a:bodyPr/>
          <a:lstStyle>
            <a:lvl1pPr marL="0" indent="0">
              <a:buNone/>
              <a:defRPr sz="11520">
                <a:solidFill>
                  <a:schemeClr val="tx1"/>
                </a:solidFill>
              </a:defRPr>
            </a:lvl1pPr>
            <a:lvl2pPr marL="2194560" indent="0">
              <a:buNone/>
              <a:defRPr sz="9600">
                <a:solidFill>
                  <a:schemeClr val="tx1">
                    <a:tint val="75000"/>
                  </a:schemeClr>
                </a:solidFill>
              </a:defRPr>
            </a:lvl2pPr>
            <a:lvl3pPr marL="4389120" indent="0">
              <a:buNone/>
              <a:defRPr sz="8640">
                <a:solidFill>
                  <a:schemeClr val="tx1">
                    <a:tint val="75000"/>
                  </a:schemeClr>
                </a:solidFill>
              </a:defRPr>
            </a:lvl3pPr>
            <a:lvl4pPr marL="6583680" indent="0">
              <a:buNone/>
              <a:defRPr sz="7680">
                <a:solidFill>
                  <a:schemeClr val="tx1">
                    <a:tint val="75000"/>
                  </a:schemeClr>
                </a:solidFill>
              </a:defRPr>
            </a:lvl4pPr>
            <a:lvl5pPr marL="8778240" indent="0">
              <a:buNone/>
              <a:defRPr sz="7680">
                <a:solidFill>
                  <a:schemeClr val="tx1">
                    <a:tint val="75000"/>
                  </a:schemeClr>
                </a:solidFill>
              </a:defRPr>
            </a:lvl5pPr>
            <a:lvl6pPr marL="10972800" indent="0">
              <a:buNone/>
              <a:defRPr sz="7680">
                <a:solidFill>
                  <a:schemeClr val="tx1">
                    <a:tint val="75000"/>
                  </a:schemeClr>
                </a:solidFill>
              </a:defRPr>
            </a:lvl6pPr>
            <a:lvl7pPr marL="13167360" indent="0">
              <a:buNone/>
              <a:defRPr sz="7680">
                <a:solidFill>
                  <a:schemeClr val="tx1">
                    <a:tint val="75000"/>
                  </a:schemeClr>
                </a:solidFill>
              </a:defRPr>
            </a:lvl7pPr>
            <a:lvl8pPr marL="15361920" indent="0">
              <a:buNone/>
              <a:defRPr sz="7680">
                <a:solidFill>
                  <a:schemeClr val="tx1">
                    <a:tint val="75000"/>
                  </a:schemeClr>
                </a:solidFill>
              </a:defRPr>
            </a:lvl8pPr>
            <a:lvl9pPr marL="17556480" indent="0">
              <a:buNone/>
              <a:defRPr sz="76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63039-611F-479F-A6FC-613882835D2D}" type="datetimeFigureOut">
              <a:rPr lang="en-US" smtClean="0"/>
              <a:t>4/26/2020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0FF20-4D4E-46B9-83BD-21769BC54B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0967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17520" y="8763000"/>
            <a:ext cx="18653760" cy="208864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219920" y="8763000"/>
            <a:ext cx="18653760" cy="208864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63039-611F-479F-A6FC-613882835D2D}" type="datetimeFigureOut">
              <a:rPr lang="en-US" smtClean="0"/>
              <a:t>4/26/2020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0FF20-4D4E-46B9-83BD-21769BC54B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2541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3237" y="1752607"/>
            <a:ext cx="37856160" cy="636270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23242" y="8069582"/>
            <a:ext cx="18568032" cy="3954778"/>
          </a:xfrm>
        </p:spPr>
        <p:txBody>
          <a:bodyPr anchor="b"/>
          <a:lstStyle>
            <a:lvl1pPr marL="0" indent="0">
              <a:buNone/>
              <a:defRPr sz="11520" b="1"/>
            </a:lvl1pPr>
            <a:lvl2pPr marL="2194560" indent="0">
              <a:buNone/>
              <a:defRPr sz="9600" b="1"/>
            </a:lvl2pPr>
            <a:lvl3pPr marL="4389120" indent="0">
              <a:buNone/>
              <a:defRPr sz="8640" b="1"/>
            </a:lvl3pPr>
            <a:lvl4pPr marL="6583680" indent="0">
              <a:buNone/>
              <a:defRPr sz="7680" b="1"/>
            </a:lvl4pPr>
            <a:lvl5pPr marL="8778240" indent="0">
              <a:buNone/>
              <a:defRPr sz="7680" b="1"/>
            </a:lvl5pPr>
            <a:lvl6pPr marL="10972800" indent="0">
              <a:buNone/>
              <a:defRPr sz="7680" b="1"/>
            </a:lvl6pPr>
            <a:lvl7pPr marL="13167360" indent="0">
              <a:buNone/>
              <a:defRPr sz="7680" b="1"/>
            </a:lvl7pPr>
            <a:lvl8pPr marL="15361920" indent="0">
              <a:buNone/>
              <a:defRPr sz="7680" b="1"/>
            </a:lvl8pPr>
            <a:lvl9pPr marL="17556480" indent="0">
              <a:buNone/>
              <a:defRPr sz="768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23242" y="12024360"/>
            <a:ext cx="18568032" cy="176860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2219922" y="8069582"/>
            <a:ext cx="18659477" cy="3954778"/>
          </a:xfrm>
        </p:spPr>
        <p:txBody>
          <a:bodyPr anchor="b"/>
          <a:lstStyle>
            <a:lvl1pPr marL="0" indent="0">
              <a:buNone/>
              <a:defRPr sz="11520" b="1"/>
            </a:lvl1pPr>
            <a:lvl2pPr marL="2194560" indent="0">
              <a:buNone/>
              <a:defRPr sz="9600" b="1"/>
            </a:lvl2pPr>
            <a:lvl3pPr marL="4389120" indent="0">
              <a:buNone/>
              <a:defRPr sz="8640" b="1"/>
            </a:lvl3pPr>
            <a:lvl4pPr marL="6583680" indent="0">
              <a:buNone/>
              <a:defRPr sz="7680" b="1"/>
            </a:lvl4pPr>
            <a:lvl5pPr marL="8778240" indent="0">
              <a:buNone/>
              <a:defRPr sz="7680" b="1"/>
            </a:lvl5pPr>
            <a:lvl6pPr marL="10972800" indent="0">
              <a:buNone/>
              <a:defRPr sz="7680" b="1"/>
            </a:lvl6pPr>
            <a:lvl7pPr marL="13167360" indent="0">
              <a:buNone/>
              <a:defRPr sz="7680" b="1"/>
            </a:lvl7pPr>
            <a:lvl8pPr marL="15361920" indent="0">
              <a:buNone/>
              <a:defRPr sz="7680" b="1"/>
            </a:lvl8pPr>
            <a:lvl9pPr marL="17556480" indent="0">
              <a:buNone/>
              <a:defRPr sz="768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2219922" y="12024360"/>
            <a:ext cx="18659477" cy="176860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63039-611F-479F-A6FC-613882835D2D}" type="datetimeFigureOut">
              <a:rPr lang="en-US" smtClean="0"/>
              <a:t>4/26/2020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0FF20-4D4E-46B9-83BD-21769BC54B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617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63039-611F-479F-A6FC-613882835D2D}" type="datetimeFigureOut">
              <a:rPr lang="en-US" smtClean="0"/>
              <a:t>4/26/2020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0FF20-4D4E-46B9-83BD-21769BC54B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2499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63039-611F-479F-A6FC-613882835D2D}" type="datetimeFigureOut">
              <a:rPr lang="en-US" smtClean="0"/>
              <a:t>4/26/2020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0FF20-4D4E-46B9-83BD-21769BC54B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19770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3237" y="2194560"/>
            <a:ext cx="14156054" cy="7680960"/>
          </a:xfrm>
        </p:spPr>
        <p:txBody>
          <a:bodyPr anchor="b"/>
          <a:lstStyle>
            <a:lvl1pPr>
              <a:defRPr sz="1536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659477" y="4739647"/>
            <a:ext cx="22219920" cy="23393400"/>
          </a:xfrm>
        </p:spPr>
        <p:txBody>
          <a:bodyPr/>
          <a:lstStyle>
            <a:lvl1pPr>
              <a:defRPr sz="15360"/>
            </a:lvl1pPr>
            <a:lvl2pPr>
              <a:defRPr sz="13440"/>
            </a:lvl2pPr>
            <a:lvl3pPr>
              <a:defRPr sz="11520"/>
            </a:lvl3pPr>
            <a:lvl4pPr>
              <a:defRPr sz="9600"/>
            </a:lvl4pPr>
            <a:lvl5pPr>
              <a:defRPr sz="9600"/>
            </a:lvl5pPr>
            <a:lvl6pPr>
              <a:defRPr sz="9600"/>
            </a:lvl6pPr>
            <a:lvl7pPr>
              <a:defRPr sz="9600"/>
            </a:lvl7pPr>
            <a:lvl8pPr>
              <a:defRPr sz="9600"/>
            </a:lvl8pPr>
            <a:lvl9pPr>
              <a:defRPr sz="9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23237" y="9875520"/>
            <a:ext cx="14156054" cy="18295622"/>
          </a:xfrm>
        </p:spPr>
        <p:txBody>
          <a:bodyPr/>
          <a:lstStyle>
            <a:lvl1pPr marL="0" indent="0">
              <a:buNone/>
              <a:defRPr sz="7680"/>
            </a:lvl1pPr>
            <a:lvl2pPr marL="2194560" indent="0">
              <a:buNone/>
              <a:defRPr sz="6720"/>
            </a:lvl2pPr>
            <a:lvl3pPr marL="4389120" indent="0">
              <a:buNone/>
              <a:defRPr sz="5760"/>
            </a:lvl3pPr>
            <a:lvl4pPr marL="6583680" indent="0">
              <a:buNone/>
              <a:defRPr sz="4800"/>
            </a:lvl4pPr>
            <a:lvl5pPr marL="8778240" indent="0">
              <a:buNone/>
              <a:defRPr sz="4800"/>
            </a:lvl5pPr>
            <a:lvl6pPr marL="10972800" indent="0">
              <a:buNone/>
              <a:defRPr sz="4800"/>
            </a:lvl6pPr>
            <a:lvl7pPr marL="13167360" indent="0">
              <a:buNone/>
              <a:defRPr sz="4800"/>
            </a:lvl7pPr>
            <a:lvl8pPr marL="15361920" indent="0">
              <a:buNone/>
              <a:defRPr sz="4800"/>
            </a:lvl8pPr>
            <a:lvl9pPr marL="17556480" indent="0">
              <a:buNone/>
              <a:defRPr sz="4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63039-611F-479F-A6FC-613882835D2D}" type="datetimeFigureOut">
              <a:rPr lang="en-US" smtClean="0"/>
              <a:t>4/26/2020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0FF20-4D4E-46B9-83BD-21769BC54B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9141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3237" y="2194560"/>
            <a:ext cx="14156054" cy="7680960"/>
          </a:xfrm>
        </p:spPr>
        <p:txBody>
          <a:bodyPr anchor="b"/>
          <a:lstStyle>
            <a:lvl1pPr>
              <a:defRPr sz="1536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8659477" y="4739647"/>
            <a:ext cx="22219920" cy="23393400"/>
          </a:xfrm>
        </p:spPr>
        <p:txBody>
          <a:bodyPr anchor="t"/>
          <a:lstStyle>
            <a:lvl1pPr marL="0" indent="0">
              <a:buNone/>
              <a:defRPr sz="15360"/>
            </a:lvl1pPr>
            <a:lvl2pPr marL="2194560" indent="0">
              <a:buNone/>
              <a:defRPr sz="13440"/>
            </a:lvl2pPr>
            <a:lvl3pPr marL="4389120" indent="0">
              <a:buNone/>
              <a:defRPr sz="11520"/>
            </a:lvl3pPr>
            <a:lvl4pPr marL="6583680" indent="0">
              <a:buNone/>
              <a:defRPr sz="9600"/>
            </a:lvl4pPr>
            <a:lvl5pPr marL="8778240" indent="0">
              <a:buNone/>
              <a:defRPr sz="9600"/>
            </a:lvl5pPr>
            <a:lvl6pPr marL="10972800" indent="0">
              <a:buNone/>
              <a:defRPr sz="9600"/>
            </a:lvl6pPr>
            <a:lvl7pPr marL="13167360" indent="0">
              <a:buNone/>
              <a:defRPr sz="9600"/>
            </a:lvl7pPr>
            <a:lvl8pPr marL="15361920" indent="0">
              <a:buNone/>
              <a:defRPr sz="9600"/>
            </a:lvl8pPr>
            <a:lvl9pPr marL="17556480" indent="0">
              <a:buNone/>
              <a:defRPr sz="9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23237" y="9875520"/>
            <a:ext cx="14156054" cy="18295622"/>
          </a:xfrm>
        </p:spPr>
        <p:txBody>
          <a:bodyPr/>
          <a:lstStyle>
            <a:lvl1pPr marL="0" indent="0">
              <a:buNone/>
              <a:defRPr sz="7680"/>
            </a:lvl1pPr>
            <a:lvl2pPr marL="2194560" indent="0">
              <a:buNone/>
              <a:defRPr sz="6720"/>
            </a:lvl2pPr>
            <a:lvl3pPr marL="4389120" indent="0">
              <a:buNone/>
              <a:defRPr sz="5760"/>
            </a:lvl3pPr>
            <a:lvl4pPr marL="6583680" indent="0">
              <a:buNone/>
              <a:defRPr sz="4800"/>
            </a:lvl4pPr>
            <a:lvl5pPr marL="8778240" indent="0">
              <a:buNone/>
              <a:defRPr sz="4800"/>
            </a:lvl5pPr>
            <a:lvl6pPr marL="10972800" indent="0">
              <a:buNone/>
              <a:defRPr sz="4800"/>
            </a:lvl6pPr>
            <a:lvl7pPr marL="13167360" indent="0">
              <a:buNone/>
              <a:defRPr sz="4800"/>
            </a:lvl7pPr>
            <a:lvl8pPr marL="15361920" indent="0">
              <a:buNone/>
              <a:defRPr sz="4800"/>
            </a:lvl8pPr>
            <a:lvl9pPr marL="17556480" indent="0">
              <a:buNone/>
              <a:defRPr sz="4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63039-611F-479F-A6FC-613882835D2D}" type="datetimeFigureOut">
              <a:rPr lang="en-US" smtClean="0"/>
              <a:t>4/26/2020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0FF20-4D4E-46B9-83BD-21769BC54B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8619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17520" y="1752607"/>
            <a:ext cx="37856160" cy="6362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17520" y="8763000"/>
            <a:ext cx="37856160" cy="208864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17520" y="30510487"/>
            <a:ext cx="9875520" cy="1752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57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263039-611F-479F-A6FC-613882835D2D}" type="datetimeFigureOut">
              <a:rPr lang="en-US" smtClean="0"/>
              <a:t>4/26/2020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38960" y="30510487"/>
            <a:ext cx="14813280" cy="1752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57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0998160" y="30510487"/>
            <a:ext cx="9875520" cy="1752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57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20FF20-4D4E-46B9-83BD-21769BC54B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739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4389120" rtl="0" eaLnBrk="1" latinLnBrk="0" hangingPunct="1">
        <a:lnSpc>
          <a:spcPct val="90000"/>
        </a:lnSpc>
        <a:spcBef>
          <a:spcPct val="0"/>
        </a:spcBef>
        <a:buNone/>
        <a:defRPr sz="2112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97280" indent="-1097280" algn="l" defTabSz="4389120" rtl="0" eaLnBrk="1" latinLnBrk="0" hangingPunct="1">
        <a:lnSpc>
          <a:spcPct val="90000"/>
        </a:lnSpc>
        <a:spcBef>
          <a:spcPts val="4800"/>
        </a:spcBef>
        <a:buFont typeface="Arial" panose="020B0604020202020204" pitchFamily="34" charset="0"/>
        <a:buChar char="•"/>
        <a:defRPr sz="13440" kern="1200">
          <a:solidFill>
            <a:schemeClr val="tx1"/>
          </a:solidFill>
          <a:latin typeface="+mn-lt"/>
          <a:ea typeface="+mn-ea"/>
          <a:cs typeface="+mn-cs"/>
        </a:defRPr>
      </a:lvl1pPr>
      <a:lvl2pPr marL="329184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11520" kern="1200">
          <a:solidFill>
            <a:schemeClr val="tx1"/>
          </a:solidFill>
          <a:latin typeface="+mn-lt"/>
          <a:ea typeface="+mn-ea"/>
          <a:cs typeface="+mn-cs"/>
        </a:defRPr>
      </a:lvl2pPr>
      <a:lvl3pPr marL="548640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9600" kern="1200">
          <a:solidFill>
            <a:schemeClr val="tx1"/>
          </a:solidFill>
          <a:latin typeface="+mn-lt"/>
          <a:ea typeface="+mn-ea"/>
          <a:cs typeface="+mn-cs"/>
        </a:defRPr>
      </a:lvl3pPr>
      <a:lvl4pPr marL="768096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4pPr>
      <a:lvl5pPr marL="987552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5pPr>
      <a:lvl6pPr marL="1207008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6pPr>
      <a:lvl7pPr marL="1426464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7pPr>
      <a:lvl8pPr marL="1645920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8pPr>
      <a:lvl9pPr marL="1865376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1pPr>
      <a:lvl2pPr marL="219456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2pPr>
      <a:lvl3pPr marL="438912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3pPr>
      <a:lvl4pPr marL="658368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4pPr>
      <a:lvl5pPr marL="877824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6pPr>
      <a:lvl7pPr marL="1316736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7pPr>
      <a:lvl8pPr marL="1536192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8pPr>
      <a:lvl9pPr marL="1755648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mailto:Jun.Xu@uncc.edu" TargetMode="External"/><Relationship Id="rId13" Type="http://schemas.openxmlformats.org/officeDocument/2006/relationships/image" Target="../media/image4.png"/><Relationship Id="rId18" Type="http://schemas.openxmlformats.org/officeDocument/2006/relationships/image" Target="../media/image9.png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12.png"/><Relationship Id="rId7" Type="http://schemas.openxmlformats.org/officeDocument/2006/relationships/hyperlink" Target="mailto:ncarranz@uncc.edu" TargetMode="External"/><Relationship Id="rId12" Type="http://schemas.openxmlformats.org/officeDocument/2006/relationships/image" Target="../media/image3.png"/><Relationship Id="rId17" Type="http://schemas.openxmlformats.org/officeDocument/2006/relationships/image" Target="../media/image8.png"/><Relationship Id="rId2" Type="http://schemas.openxmlformats.org/officeDocument/2006/relationships/audio" Target="../media/media1.m4a"/><Relationship Id="rId16" Type="http://schemas.openxmlformats.org/officeDocument/2006/relationships/image" Target="../media/image7.png"/><Relationship Id="rId20" Type="http://schemas.openxmlformats.org/officeDocument/2006/relationships/image" Target="../media/image11.png"/><Relationship Id="rId1" Type="http://schemas.microsoft.com/office/2007/relationships/media" Target="../media/media1.m4a"/><Relationship Id="rId6" Type="http://schemas.openxmlformats.org/officeDocument/2006/relationships/hyperlink" Target="mailto:ysookdeo@uncc.edu" TargetMode="External"/><Relationship Id="rId11" Type="http://schemas.openxmlformats.org/officeDocument/2006/relationships/image" Target="../media/image2.png"/><Relationship Id="rId24" Type="http://schemas.openxmlformats.org/officeDocument/2006/relationships/image" Target="../media/image15.png"/><Relationship Id="rId5" Type="http://schemas.openxmlformats.org/officeDocument/2006/relationships/hyperlink" Target="mailto:lbrow196@uncc.edu" TargetMode="External"/><Relationship Id="rId15" Type="http://schemas.openxmlformats.org/officeDocument/2006/relationships/image" Target="../media/image6.png"/><Relationship Id="rId23" Type="http://schemas.openxmlformats.org/officeDocument/2006/relationships/image" Target="../media/image14.png"/><Relationship Id="rId10" Type="http://schemas.openxmlformats.org/officeDocument/2006/relationships/image" Target="../media/image1.jpg"/><Relationship Id="rId19" Type="http://schemas.openxmlformats.org/officeDocument/2006/relationships/image" Target="../media/image10.png"/><Relationship Id="rId4" Type="http://schemas.openxmlformats.org/officeDocument/2006/relationships/hyperlink" Target="mailto:ndellin3@uncc.edu" TargetMode="External"/><Relationship Id="rId9" Type="http://schemas.openxmlformats.org/officeDocument/2006/relationships/hyperlink" Target="mailto:Wzhang24@uncc.edu" TargetMode="External"/><Relationship Id="rId14" Type="http://schemas.openxmlformats.org/officeDocument/2006/relationships/image" Target="../media/image5.png"/><Relationship Id="rId22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8697CA00-AF17-4DBB-BF7A-CDEF7A3D5B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639858" y="2881786"/>
            <a:ext cx="19791968" cy="2475312"/>
          </a:xfrm>
          <a:solidFill>
            <a:schemeClr val="bg1"/>
          </a:solidFill>
          <a:ln>
            <a:solidFill>
              <a:schemeClr val="bg1"/>
            </a:solidFill>
          </a:ln>
        </p:spPr>
        <p:txBody>
          <a:bodyPr anchor="ctr">
            <a:normAutofit fontScale="85000" lnSpcReduction="10000"/>
          </a:bodyPr>
          <a:lstStyle/>
          <a:p>
            <a:pPr algn="l">
              <a:lnSpc>
                <a:spcPct val="110000"/>
              </a:lnSpc>
            </a:pP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Team Members: 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	Nicholas Dellinger (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ndellin3@uncc.edu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) , Luke Brown (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lbrow196@uncc.edu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),            	Yogeshwar Sookdeo (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ysookdeo@uncc.edu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) Nicholas Carranza (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ncarranz@uncc.edu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</a:p>
          <a:p>
            <a:pPr algn="l">
              <a:lnSpc>
                <a:spcPct val="110000"/>
              </a:lnSpc>
            </a:pP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Project Mentors: 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	Dr. Jun Xu (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  <a:hlinkClick r:id="rId8"/>
              </a:rPr>
              <a:t>Jun.Xu@uncc.edu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), Wen Zhang (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  <a:hlinkClick r:id="rId9"/>
              </a:rPr>
              <a:t>Wzhang24@uncc.edu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04EBDEC2-2295-4281-90E8-333283A32495}"/>
              </a:ext>
            </a:extLst>
          </p:cNvPr>
          <p:cNvSpPr txBox="1">
            <a:spLocks/>
          </p:cNvSpPr>
          <p:nvPr/>
        </p:nvSpPr>
        <p:spPr>
          <a:xfrm>
            <a:off x="9832689" y="435729"/>
            <a:ext cx="23774400" cy="228600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4389120" rtl="0" eaLnBrk="1" latinLnBrk="0" hangingPunct="1">
              <a:lnSpc>
                <a:spcPct val="90000"/>
              </a:lnSpc>
              <a:spcBef>
                <a:spcPts val="4800"/>
              </a:spcBef>
              <a:buFont typeface="Arial" panose="020B0604020202020204" pitchFamily="34" charset="0"/>
              <a:buNone/>
              <a:defRPr sz="115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194560" indent="0" algn="ctr" defTabSz="4389120" rtl="0" eaLnBrk="1" latinLnBrk="0" hangingPunct="1">
              <a:lnSpc>
                <a:spcPct val="90000"/>
              </a:lnSpc>
              <a:spcBef>
                <a:spcPts val="2400"/>
              </a:spcBef>
              <a:buFont typeface="Arial" panose="020B0604020202020204" pitchFamily="34" charset="0"/>
              <a:buNone/>
              <a:defRPr sz="9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89120" indent="0" algn="ctr" defTabSz="4389120" rtl="0" eaLnBrk="1" latinLnBrk="0" hangingPunct="1">
              <a:lnSpc>
                <a:spcPct val="90000"/>
              </a:lnSpc>
              <a:spcBef>
                <a:spcPts val="2400"/>
              </a:spcBef>
              <a:buFont typeface="Arial" panose="020B0604020202020204" pitchFamily="34" charset="0"/>
              <a:buNone/>
              <a:defRPr sz="86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583680" indent="0" algn="ctr" defTabSz="4389120" rtl="0" eaLnBrk="1" latinLnBrk="0" hangingPunct="1">
              <a:lnSpc>
                <a:spcPct val="90000"/>
              </a:lnSpc>
              <a:spcBef>
                <a:spcPts val="2400"/>
              </a:spcBef>
              <a:buFont typeface="Arial" panose="020B0604020202020204" pitchFamily="34" charset="0"/>
              <a:buNone/>
              <a:defRPr sz="76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78240" indent="0" algn="ctr" defTabSz="4389120" rtl="0" eaLnBrk="1" latinLnBrk="0" hangingPunct="1">
              <a:lnSpc>
                <a:spcPct val="90000"/>
              </a:lnSpc>
              <a:spcBef>
                <a:spcPts val="2400"/>
              </a:spcBef>
              <a:buFont typeface="Arial" panose="020B0604020202020204" pitchFamily="34" charset="0"/>
              <a:buNone/>
              <a:defRPr sz="76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72800" indent="0" algn="ctr" defTabSz="4389120" rtl="0" eaLnBrk="1" latinLnBrk="0" hangingPunct="1">
              <a:lnSpc>
                <a:spcPct val="90000"/>
              </a:lnSpc>
              <a:spcBef>
                <a:spcPts val="2400"/>
              </a:spcBef>
              <a:buFont typeface="Arial" panose="020B0604020202020204" pitchFamily="34" charset="0"/>
              <a:buNone/>
              <a:defRPr sz="76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167360" indent="0" algn="ctr" defTabSz="4389120" rtl="0" eaLnBrk="1" latinLnBrk="0" hangingPunct="1">
              <a:lnSpc>
                <a:spcPct val="90000"/>
              </a:lnSpc>
              <a:spcBef>
                <a:spcPts val="2400"/>
              </a:spcBef>
              <a:buFont typeface="Arial" panose="020B0604020202020204" pitchFamily="34" charset="0"/>
              <a:buNone/>
              <a:defRPr sz="76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361920" indent="0" algn="ctr" defTabSz="4389120" rtl="0" eaLnBrk="1" latinLnBrk="0" hangingPunct="1">
              <a:lnSpc>
                <a:spcPct val="90000"/>
              </a:lnSpc>
              <a:spcBef>
                <a:spcPts val="2400"/>
              </a:spcBef>
              <a:buFont typeface="Arial" panose="020B0604020202020204" pitchFamily="34" charset="0"/>
              <a:buNone/>
              <a:defRPr sz="76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556480" indent="0" algn="ctr" defTabSz="4389120" rtl="0" eaLnBrk="1" latinLnBrk="0" hangingPunct="1">
              <a:lnSpc>
                <a:spcPct val="90000"/>
              </a:lnSpc>
              <a:spcBef>
                <a:spcPts val="2400"/>
              </a:spcBef>
              <a:buFont typeface="Arial" panose="020B0604020202020204" pitchFamily="34" charset="0"/>
              <a:buNone/>
              <a:defRPr sz="76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900" b="1" u="sng" dirty="0">
                <a:latin typeface="Arial" panose="020B0604020202020204" pitchFamily="34" charset="0"/>
                <a:cs typeface="Arial" panose="020B0604020202020204" pitchFamily="34" charset="0"/>
              </a:rPr>
              <a:t>Biologically Inspired Potential Energy Impact Absorbers</a:t>
            </a:r>
          </a:p>
          <a:p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Senior Design I – Spring 2020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995044A3-32B5-4D4F-A937-0844393517E4}"/>
              </a:ext>
            </a:extLst>
          </p:cNvPr>
          <p:cNvSpPr txBox="1">
            <a:spLocks noChangeAspect="1"/>
          </p:cNvSpPr>
          <p:nvPr/>
        </p:nvSpPr>
        <p:spPr>
          <a:xfrm>
            <a:off x="23420430" y="18673154"/>
            <a:ext cx="9144000" cy="137160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4389120" rtl="0" eaLnBrk="1" latinLnBrk="0" hangingPunct="1">
              <a:lnSpc>
                <a:spcPct val="90000"/>
              </a:lnSpc>
              <a:spcBef>
                <a:spcPts val="4800"/>
              </a:spcBef>
              <a:buFont typeface="Arial" panose="020B0604020202020204" pitchFamily="34" charset="0"/>
              <a:buNone/>
              <a:defRPr sz="115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194560" indent="0" algn="ctr" defTabSz="4389120" rtl="0" eaLnBrk="1" latinLnBrk="0" hangingPunct="1">
              <a:lnSpc>
                <a:spcPct val="90000"/>
              </a:lnSpc>
              <a:spcBef>
                <a:spcPts val="2400"/>
              </a:spcBef>
              <a:buFont typeface="Arial" panose="020B0604020202020204" pitchFamily="34" charset="0"/>
              <a:buNone/>
              <a:defRPr sz="9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89120" indent="0" algn="ctr" defTabSz="4389120" rtl="0" eaLnBrk="1" latinLnBrk="0" hangingPunct="1">
              <a:lnSpc>
                <a:spcPct val="90000"/>
              </a:lnSpc>
              <a:spcBef>
                <a:spcPts val="2400"/>
              </a:spcBef>
              <a:buFont typeface="Arial" panose="020B0604020202020204" pitchFamily="34" charset="0"/>
              <a:buNone/>
              <a:defRPr sz="86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583680" indent="0" algn="ctr" defTabSz="4389120" rtl="0" eaLnBrk="1" latinLnBrk="0" hangingPunct="1">
              <a:lnSpc>
                <a:spcPct val="90000"/>
              </a:lnSpc>
              <a:spcBef>
                <a:spcPts val="2400"/>
              </a:spcBef>
              <a:buFont typeface="Arial" panose="020B0604020202020204" pitchFamily="34" charset="0"/>
              <a:buNone/>
              <a:defRPr sz="76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78240" indent="0" algn="ctr" defTabSz="4389120" rtl="0" eaLnBrk="1" latinLnBrk="0" hangingPunct="1">
              <a:lnSpc>
                <a:spcPct val="90000"/>
              </a:lnSpc>
              <a:spcBef>
                <a:spcPts val="2400"/>
              </a:spcBef>
              <a:buFont typeface="Arial" panose="020B0604020202020204" pitchFamily="34" charset="0"/>
              <a:buNone/>
              <a:defRPr sz="76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72800" indent="0" algn="ctr" defTabSz="4389120" rtl="0" eaLnBrk="1" latinLnBrk="0" hangingPunct="1">
              <a:lnSpc>
                <a:spcPct val="90000"/>
              </a:lnSpc>
              <a:spcBef>
                <a:spcPts val="2400"/>
              </a:spcBef>
              <a:buFont typeface="Arial" panose="020B0604020202020204" pitchFamily="34" charset="0"/>
              <a:buNone/>
              <a:defRPr sz="76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167360" indent="0" algn="ctr" defTabSz="4389120" rtl="0" eaLnBrk="1" latinLnBrk="0" hangingPunct="1">
              <a:lnSpc>
                <a:spcPct val="90000"/>
              </a:lnSpc>
              <a:spcBef>
                <a:spcPts val="2400"/>
              </a:spcBef>
              <a:buFont typeface="Arial" panose="020B0604020202020204" pitchFamily="34" charset="0"/>
              <a:buNone/>
              <a:defRPr sz="76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361920" indent="0" algn="ctr" defTabSz="4389120" rtl="0" eaLnBrk="1" latinLnBrk="0" hangingPunct="1">
              <a:lnSpc>
                <a:spcPct val="90000"/>
              </a:lnSpc>
              <a:spcBef>
                <a:spcPts val="2400"/>
              </a:spcBef>
              <a:buFont typeface="Arial" panose="020B0604020202020204" pitchFamily="34" charset="0"/>
              <a:buNone/>
              <a:defRPr sz="76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556480" indent="0" algn="ctr" defTabSz="4389120" rtl="0" eaLnBrk="1" latinLnBrk="0" hangingPunct="1">
              <a:lnSpc>
                <a:spcPct val="90000"/>
              </a:lnSpc>
              <a:spcBef>
                <a:spcPts val="2400"/>
              </a:spcBef>
              <a:buFont typeface="Arial" panose="020B0604020202020204" pitchFamily="34" charset="0"/>
              <a:buNone/>
              <a:defRPr sz="76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7200" b="1" dirty="0">
                <a:latin typeface="Arial" panose="020B0604020202020204" pitchFamily="34" charset="0"/>
                <a:cs typeface="Arial" panose="020B0604020202020204" pitchFamily="34" charset="0"/>
              </a:rPr>
              <a:t>Design Descriptions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AE45D201-DB65-4E82-8527-390EF4F6FC3C}"/>
              </a:ext>
            </a:extLst>
          </p:cNvPr>
          <p:cNvSpPr txBox="1">
            <a:spLocks noChangeAspect="1"/>
          </p:cNvSpPr>
          <p:nvPr/>
        </p:nvSpPr>
        <p:spPr>
          <a:xfrm>
            <a:off x="627448" y="12571186"/>
            <a:ext cx="9144000" cy="137160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4389120" rtl="0" eaLnBrk="1" latinLnBrk="0" hangingPunct="1">
              <a:lnSpc>
                <a:spcPct val="90000"/>
              </a:lnSpc>
              <a:spcBef>
                <a:spcPts val="4800"/>
              </a:spcBef>
              <a:buFont typeface="Arial" panose="020B0604020202020204" pitchFamily="34" charset="0"/>
              <a:buNone/>
              <a:defRPr sz="115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194560" indent="0" algn="ctr" defTabSz="4389120" rtl="0" eaLnBrk="1" latinLnBrk="0" hangingPunct="1">
              <a:lnSpc>
                <a:spcPct val="90000"/>
              </a:lnSpc>
              <a:spcBef>
                <a:spcPts val="2400"/>
              </a:spcBef>
              <a:buFont typeface="Arial" panose="020B0604020202020204" pitchFamily="34" charset="0"/>
              <a:buNone/>
              <a:defRPr sz="9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89120" indent="0" algn="ctr" defTabSz="4389120" rtl="0" eaLnBrk="1" latinLnBrk="0" hangingPunct="1">
              <a:lnSpc>
                <a:spcPct val="90000"/>
              </a:lnSpc>
              <a:spcBef>
                <a:spcPts val="2400"/>
              </a:spcBef>
              <a:buFont typeface="Arial" panose="020B0604020202020204" pitchFamily="34" charset="0"/>
              <a:buNone/>
              <a:defRPr sz="86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583680" indent="0" algn="ctr" defTabSz="4389120" rtl="0" eaLnBrk="1" latinLnBrk="0" hangingPunct="1">
              <a:lnSpc>
                <a:spcPct val="90000"/>
              </a:lnSpc>
              <a:spcBef>
                <a:spcPts val="2400"/>
              </a:spcBef>
              <a:buFont typeface="Arial" panose="020B0604020202020204" pitchFamily="34" charset="0"/>
              <a:buNone/>
              <a:defRPr sz="76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78240" indent="0" algn="ctr" defTabSz="4389120" rtl="0" eaLnBrk="1" latinLnBrk="0" hangingPunct="1">
              <a:lnSpc>
                <a:spcPct val="90000"/>
              </a:lnSpc>
              <a:spcBef>
                <a:spcPts val="2400"/>
              </a:spcBef>
              <a:buFont typeface="Arial" panose="020B0604020202020204" pitchFamily="34" charset="0"/>
              <a:buNone/>
              <a:defRPr sz="76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72800" indent="0" algn="ctr" defTabSz="4389120" rtl="0" eaLnBrk="1" latinLnBrk="0" hangingPunct="1">
              <a:lnSpc>
                <a:spcPct val="90000"/>
              </a:lnSpc>
              <a:spcBef>
                <a:spcPts val="2400"/>
              </a:spcBef>
              <a:buFont typeface="Arial" panose="020B0604020202020204" pitchFamily="34" charset="0"/>
              <a:buNone/>
              <a:defRPr sz="76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167360" indent="0" algn="ctr" defTabSz="4389120" rtl="0" eaLnBrk="1" latinLnBrk="0" hangingPunct="1">
              <a:lnSpc>
                <a:spcPct val="90000"/>
              </a:lnSpc>
              <a:spcBef>
                <a:spcPts val="2400"/>
              </a:spcBef>
              <a:buFont typeface="Arial" panose="020B0604020202020204" pitchFamily="34" charset="0"/>
              <a:buNone/>
              <a:defRPr sz="76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361920" indent="0" algn="ctr" defTabSz="4389120" rtl="0" eaLnBrk="1" latinLnBrk="0" hangingPunct="1">
              <a:lnSpc>
                <a:spcPct val="90000"/>
              </a:lnSpc>
              <a:spcBef>
                <a:spcPts val="2400"/>
              </a:spcBef>
              <a:buFont typeface="Arial" panose="020B0604020202020204" pitchFamily="34" charset="0"/>
              <a:buNone/>
              <a:defRPr sz="76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556480" indent="0" algn="ctr" defTabSz="4389120" rtl="0" eaLnBrk="1" latinLnBrk="0" hangingPunct="1">
              <a:lnSpc>
                <a:spcPct val="90000"/>
              </a:lnSpc>
              <a:spcBef>
                <a:spcPts val="2400"/>
              </a:spcBef>
              <a:buFont typeface="Arial" panose="020B0604020202020204" pitchFamily="34" charset="0"/>
              <a:buNone/>
              <a:defRPr sz="76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7200" b="1" dirty="0">
                <a:latin typeface="Arial" panose="020B0604020202020204" pitchFamily="34" charset="0"/>
                <a:cs typeface="Arial" panose="020B0604020202020204" pitchFamily="34" charset="0"/>
              </a:rPr>
              <a:t>Requirements</a:t>
            </a:r>
            <a:endParaRPr lang="en-US" sz="8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5838928E-9155-43CE-8A10-088E249A6D92}"/>
              </a:ext>
            </a:extLst>
          </p:cNvPr>
          <p:cNvSpPr txBox="1">
            <a:spLocks/>
          </p:cNvSpPr>
          <p:nvPr/>
        </p:nvSpPr>
        <p:spPr>
          <a:xfrm>
            <a:off x="616254" y="5548490"/>
            <a:ext cx="9144000" cy="604431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4389120" rtl="0" eaLnBrk="1" latinLnBrk="0" hangingPunct="1">
              <a:lnSpc>
                <a:spcPct val="90000"/>
              </a:lnSpc>
              <a:spcBef>
                <a:spcPts val="4800"/>
              </a:spcBef>
              <a:buFont typeface="Arial" panose="020B0604020202020204" pitchFamily="34" charset="0"/>
              <a:buNone/>
              <a:defRPr sz="115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194560" indent="0" algn="ctr" defTabSz="4389120" rtl="0" eaLnBrk="1" latinLnBrk="0" hangingPunct="1">
              <a:lnSpc>
                <a:spcPct val="90000"/>
              </a:lnSpc>
              <a:spcBef>
                <a:spcPts val="2400"/>
              </a:spcBef>
              <a:buFont typeface="Arial" panose="020B0604020202020204" pitchFamily="34" charset="0"/>
              <a:buNone/>
              <a:defRPr sz="9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89120" indent="0" algn="ctr" defTabSz="4389120" rtl="0" eaLnBrk="1" latinLnBrk="0" hangingPunct="1">
              <a:lnSpc>
                <a:spcPct val="90000"/>
              </a:lnSpc>
              <a:spcBef>
                <a:spcPts val="2400"/>
              </a:spcBef>
              <a:buFont typeface="Arial" panose="020B0604020202020204" pitchFamily="34" charset="0"/>
              <a:buNone/>
              <a:defRPr sz="86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583680" indent="0" algn="ctr" defTabSz="4389120" rtl="0" eaLnBrk="1" latinLnBrk="0" hangingPunct="1">
              <a:lnSpc>
                <a:spcPct val="90000"/>
              </a:lnSpc>
              <a:spcBef>
                <a:spcPts val="2400"/>
              </a:spcBef>
              <a:buFont typeface="Arial" panose="020B0604020202020204" pitchFamily="34" charset="0"/>
              <a:buNone/>
              <a:defRPr sz="76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78240" indent="0" algn="ctr" defTabSz="4389120" rtl="0" eaLnBrk="1" latinLnBrk="0" hangingPunct="1">
              <a:lnSpc>
                <a:spcPct val="90000"/>
              </a:lnSpc>
              <a:spcBef>
                <a:spcPts val="2400"/>
              </a:spcBef>
              <a:buFont typeface="Arial" panose="020B0604020202020204" pitchFamily="34" charset="0"/>
              <a:buNone/>
              <a:defRPr sz="76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72800" indent="0" algn="ctr" defTabSz="4389120" rtl="0" eaLnBrk="1" latinLnBrk="0" hangingPunct="1">
              <a:lnSpc>
                <a:spcPct val="90000"/>
              </a:lnSpc>
              <a:spcBef>
                <a:spcPts val="2400"/>
              </a:spcBef>
              <a:buFont typeface="Arial" panose="020B0604020202020204" pitchFamily="34" charset="0"/>
              <a:buNone/>
              <a:defRPr sz="76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167360" indent="0" algn="ctr" defTabSz="4389120" rtl="0" eaLnBrk="1" latinLnBrk="0" hangingPunct="1">
              <a:lnSpc>
                <a:spcPct val="90000"/>
              </a:lnSpc>
              <a:spcBef>
                <a:spcPts val="2400"/>
              </a:spcBef>
              <a:buFont typeface="Arial" panose="020B0604020202020204" pitchFamily="34" charset="0"/>
              <a:buNone/>
              <a:defRPr sz="76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361920" indent="0" algn="ctr" defTabSz="4389120" rtl="0" eaLnBrk="1" latinLnBrk="0" hangingPunct="1">
              <a:lnSpc>
                <a:spcPct val="90000"/>
              </a:lnSpc>
              <a:spcBef>
                <a:spcPts val="2400"/>
              </a:spcBef>
              <a:buFont typeface="Arial" panose="020B0604020202020204" pitchFamily="34" charset="0"/>
              <a:buNone/>
              <a:defRPr sz="76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556480" indent="0" algn="ctr" defTabSz="4389120" rtl="0" eaLnBrk="1" latinLnBrk="0" hangingPunct="1">
              <a:lnSpc>
                <a:spcPct val="90000"/>
              </a:lnSpc>
              <a:spcBef>
                <a:spcPts val="2400"/>
              </a:spcBef>
              <a:buFont typeface="Arial" panose="020B0604020202020204" pitchFamily="34" charset="0"/>
              <a:buNone/>
              <a:defRPr sz="76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Aims to research, design, and develop novel hierarchical potential energy impact absorbing microstructures 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Inspiration drawn from nature and biological organisms with naturally developed protective materials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endParaRPr lang="en-US" sz="5600" dirty="0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B772CC5D-BF93-4B13-8DC3-1A4653281FBF}"/>
              </a:ext>
            </a:extLst>
          </p:cNvPr>
          <p:cNvSpPr txBox="1">
            <a:spLocks noChangeAspect="1"/>
          </p:cNvSpPr>
          <p:nvPr/>
        </p:nvSpPr>
        <p:spPr>
          <a:xfrm>
            <a:off x="34058510" y="18673154"/>
            <a:ext cx="9144000" cy="137160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4389120" rtl="0" eaLnBrk="1" latinLnBrk="0" hangingPunct="1">
              <a:lnSpc>
                <a:spcPct val="90000"/>
              </a:lnSpc>
              <a:spcBef>
                <a:spcPts val="4800"/>
              </a:spcBef>
              <a:buFont typeface="Arial" panose="020B0604020202020204" pitchFamily="34" charset="0"/>
              <a:buNone/>
              <a:defRPr sz="115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194560" indent="0" algn="ctr" defTabSz="4389120" rtl="0" eaLnBrk="1" latinLnBrk="0" hangingPunct="1">
              <a:lnSpc>
                <a:spcPct val="90000"/>
              </a:lnSpc>
              <a:spcBef>
                <a:spcPts val="2400"/>
              </a:spcBef>
              <a:buFont typeface="Arial" panose="020B0604020202020204" pitchFamily="34" charset="0"/>
              <a:buNone/>
              <a:defRPr sz="9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89120" indent="0" algn="ctr" defTabSz="4389120" rtl="0" eaLnBrk="1" latinLnBrk="0" hangingPunct="1">
              <a:lnSpc>
                <a:spcPct val="90000"/>
              </a:lnSpc>
              <a:spcBef>
                <a:spcPts val="2400"/>
              </a:spcBef>
              <a:buFont typeface="Arial" panose="020B0604020202020204" pitchFamily="34" charset="0"/>
              <a:buNone/>
              <a:defRPr sz="86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583680" indent="0" algn="ctr" defTabSz="4389120" rtl="0" eaLnBrk="1" latinLnBrk="0" hangingPunct="1">
              <a:lnSpc>
                <a:spcPct val="90000"/>
              </a:lnSpc>
              <a:spcBef>
                <a:spcPts val="2400"/>
              </a:spcBef>
              <a:buFont typeface="Arial" panose="020B0604020202020204" pitchFamily="34" charset="0"/>
              <a:buNone/>
              <a:defRPr sz="76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78240" indent="0" algn="ctr" defTabSz="4389120" rtl="0" eaLnBrk="1" latinLnBrk="0" hangingPunct="1">
              <a:lnSpc>
                <a:spcPct val="90000"/>
              </a:lnSpc>
              <a:spcBef>
                <a:spcPts val="2400"/>
              </a:spcBef>
              <a:buFont typeface="Arial" panose="020B0604020202020204" pitchFamily="34" charset="0"/>
              <a:buNone/>
              <a:defRPr sz="76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72800" indent="0" algn="ctr" defTabSz="4389120" rtl="0" eaLnBrk="1" latinLnBrk="0" hangingPunct="1">
              <a:lnSpc>
                <a:spcPct val="90000"/>
              </a:lnSpc>
              <a:spcBef>
                <a:spcPts val="2400"/>
              </a:spcBef>
              <a:buFont typeface="Arial" panose="020B0604020202020204" pitchFamily="34" charset="0"/>
              <a:buNone/>
              <a:defRPr sz="76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167360" indent="0" algn="ctr" defTabSz="4389120" rtl="0" eaLnBrk="1" latinLnBrk="0" hangingPunct="1">
              <a:lnSpc>
                <a:spcPct val="90000"/>
              </a:lnSpc>
              <a:spcBef>
                <a:spcPts val="2400"/>
              </a:spcBef>
              <a:buFont typeface="Arial" panose="020B0604020202020204" pitchFamily="34" charset="0"/>
              <a:buNone/>
              <a:defRPr sz="76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361920" indent="0" algn="ctr" defTabSz="4389120" rtl="0" eaLnBrk="1" latinLnBrk="0" hangingPunct="1">
              <a:lnSpc>
                <a:spcPct val="90000"/>
              </a:lnSpc>
              <a:spcBef>
                <a:spcPts val="2400"/>
              </a:spcBef>
              <a:buFont typeface="Arial" panose="020B0604020202020204" pitchFamily="34" charset="0"/>
              <a:buNone/>
              <a:defRPr sz="76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556480" indent="0" algn="ctr" defTabSz="4389120" rtl="0" eaLnBrk="1" latinLnBrk="0" hangingPunct="1">
              <a:lnSpc>
                <a:spcPct val="90000"/>
              </a:lnSpc>
              <a:spcBef>
                <a:spcPts val="2400"/>
              </a:spcBef>
              <a:buFont typeface="Arial" panose="020B0604020202020204" pitchFamily="34" charset="0"/>
              <a:buNone/>
              <a:defRPr sz="76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7200" b="1" dirty="0">
                <a:latin typeface="Arial" panose="020B0604020202020204" pitchFamily="34" charset="0"/>
                <a:cs typeface="Arial" panose="020B0604020202020204" pitchFamily="34" charset="0"/>
              </a:rPr>
              <a:t>Fall 2020 Plans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75794369-E2F9-4277-8869-4C70E9B8CCD9}"/>
              </a:ext>
            </a:extLst>
          </p:cNvPr>
          <p:cNvSpPr txBox="1">
            <a:spLocks noChangeAspect="1"/>
          </p:cNvSpPr>
          <p:nvPr/>
        </p:nvSpPr>
        <p:spPr>
          <a:xfrm>
            <a:off x="616254" y="3948789"/>
            <a:ext cx="9144000" cy="137160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4389120" rtl="0" eaLnBrk="1" latinLnBrk="0" hangingPunct="1">
              <a:lnSpc>
                <a:spcPct val="90000"/>
              </a:lnSpc>
              <a:spcBef>
                <a:spcPts val="4800"/>
              </a:spcBef>
              <a:buFont typeface="Arial" panose="020B0604020202020204" pitchFamily="34" charset="0"/>
              <a:buNone/>
              <a:defRPr sz="115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194560" indent="0" algn="ctr" defTabSz="4389120" rtl="0" eaLnBrk="1" latinLnBrk="0" hangingPunct="1">
              <a:lnSpc>
                <a:spcPct val="90000"/>
              </a:lnSpc>
              <a:spcBef>
                <a:spcPts val="2400"/>
              </a:spcBef>
              <a:buFont typeface="Arial" panose="020B0604020202020204" pitchFamily="34" charset="0"/>
              <a:buNone/>
              <a:defRPr sz="9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89120" indent="0" algn="ctr" defTabSz="4389120" rtl="0" eaLnBrk="1" latinLnBrk="0" hangingPunct="1">
              <a:lnSpc>
                <a:spcPct val="90000"/>
              </a:lnSpc>
              <a:spcBef>
                <a:spcPts val="2400"/>
              </a:spcBef>
              <a:buFont typeface="Arial" panose="020B0604020202020204" pitchFamily="34" charset="0"/>
              <a:buNone/>
              <a:defRPr sz="86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583680" indent="0" algn="ctr" defTabSz="4389120" rtl="0" eaLnBrk="1" latinLnBrk="0" hangingPunct="1">
              <a:lnSpc>
                <a:spcPct val="90000"/>
              </a:lnSpc>
              <a:spcBef>
                <a:spcPts val="2400"/>
              </a:spcBef>
              <a:buFont typeface="Arial" panose="020B0604020202020204" pitchFamily="34" charset="0"/>
              <a:buNone/>
              <a:defRPr sz="76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78240" indent="0" algn="ctr" defTabSz="4389120" rtl="0" eaLnBrk="1" latinLnBrk="0" hangingPunct="1">
              <a:lnSpc>
                <a:spcPct val="90000"/>
              </a:lnSpc>
              <a:spcBef>
                <a:spcPts val="2400"/>
              </a:spcBef>
              <a:buFont typeface="Arial" panose="020B0604020202020204" pitchFamily="34" charset="0"/>
              <a:buNone/>
              <a:defRPr sz="76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72800" indent="0" algn="ctr" defTabSz="4389120" rtl="0" eaLnBrk="1" latinLnBrk="0" hangingPunct="1">
              <a:lnSpc>
                <a:spcPct val="90000"/>
              </a:lnSpc>
              <a:spcBef>
                <a:spcPts val="2400"/>
              </a:spcBef>
              <a:buFont typeface="Arial" panose="020B0604020202020204" pitchFamily="34" charset="0"/>
              <a:buNone/>
              <a:defRPr sz="76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167360" indent="0" algn="ctr" defTabSz="4389120" rtl="0" eaLnBrk="1" latinLnBrk="0" hangingPunct="1">
              <a:lnSpc>
                <a:spcPct val="90000"/>
              </a:lnSpc>
              <a:spcBef>
                <a:spcPts val="2400"/>
              </a:spcBef>
              <a:buFont typeface="Arial" panose="020B0604020202020204" pitchFamily="34" charset="0"/>
              <a:buNone/>
              <a:defRPr sz="76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361920" indent="0" algn="ctr" defTabSz="4389120" rtl="0" eaLnBrk="1" latinLnBrk="0" hangingPunct="1">
              <a:lnSpc>
                <a:spcPct val="90000"/>
              </a:lnSpc>
              <a:spcBef>
                <a:spcPts val="2400"/>
              </a:spcBef>
              <a:buFont typeface="Arial" panose="020B0604020202020204" pitchFamily="34" charset="0"/>
              <a:buNone/>
              <a:defRPr sz="76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556480" indent="0" algn="ctr" defTabSz="4389120" rtl="0" eaLnBrk="1" latinLnBrk="0" hangingPunct="1">
              <a:lnSpc>
                <a:spcPct val="90000"/>
              </a:lnSpc>
              <a:spcBef>
                <a:spcPts val="2400"/>
              </a:spcBef>
              <a:buFont typeface="Arial" panose="020B0604020202020204" pitchFamily="34" charset="0"/>
              <a:buNone/>
              <a:defRPr sz="76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7200" b="1" dirty="0">
                <a:latin typeface="Arial" panose="020B0604020202020204" pitchFamily="34" charset="0"/>
                <a:cs typeface="Arial" panose="020B0604020202020204" pitchFamily="34" charset="0"/>
              </a:rPr>
              <a:t>Project Overview</a:t>
            </a: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18957D0A-00C2-4067-A271-EB928AC53B20}"/>
              </a:ext>
            </a:extLst>
          </p:cNvPr>
          <p:cNvSpPr txBox="1">
            <a:spLocks/>
          </p:cNvSpPr>
          <p:nvPr/>
        </p:nvSpPr>
        <p:spPr>
          <a:xfrm>
            <a:off x="627448" y="14236760"/>
            <a:ext cx="9144000" cy="8270521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t">
            <a:normAutofit lnSpcReduction="10000"/>
          </a:bodyPr>
          <a:lstStyle>
            <a:lvl1pPr marL="0" indent="0" algn="ctr" defTabSz="4389120" rtl="0" eaLnBrk="1" latinLnBrk="0" hangingPunct="1">
              <a:lnSpc>
                <a:spcPct val="90000"/>
              </a:lnSpc>
              <a:spcBef>
                <a:spcPts val="4800"/>
              </a:spcBef>
              <a:buFont typeface="Arial" panose="020B0604020202020204" pitchFamily="34" charset="0"/>
              <a:buNone/>
              <a:defRPr sz="115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194560" indent="0" algn="ctr" defTabSz="4389120" rtl="0" eaLnBrk="1" latinLnBrk="0" hangingPunct="1">
              <a:lnSpc>
                <a:spcPct val="90000"/>
              </a:lnSpc>
              <a:spcBef>
                <a:spcPts val="2400"/>
              </a:spcBef>
              <a:buFont typeface="Arial" panose="020B0604020202020204" pitchFamily="34" charset="0"/>
              <a:buNone/>
              <a:defRPr sz="9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89120" indent="0" algn="ctr" defTabSz="4389120" rtl="0" eaLnBrk="1" latinLnBrk="0" hangingPunct="1">
              <a:lnSpc>
                <a:spcPct val="90000"/>
              </a:lnSpc>
              <a:spcBef>
                <a:spcPts val="2400"/>
              </a:spcBef>
              <a:buFont typeface="Arial" panose="020B0604020202020204" pitchFamily="34" charset="0"/>
              <a:buNone/>
              <a:defRPr sz="86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583680" indent="0" algn="ctr" defTabSz="4389120" rtl="0" eaLnBrk="1" latinLnBrk="0" hangingPunct="1">
              <a:lnSpc>
                <a:spcPct val="90000"/>
              </a:lnSpc>
              <a:spcBef>
                <a:spcPts val="2400"/>
              </a:spcBef>
              <a:buFont typeface="Arial" panose="020B0604020202020204" pitchFamily="34" charset="0"/>
              <a:buNone/>
              <a:defRPr sz="76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78240" indent="0" algn="ctr" defTabSz="4389120" rtl="0" eaLnBrk="1" latinLnBrk="0" hangingPunct="1">
              <a:lnSpc>
                <a:spcPct val="90000"/>
              </a:lnSpc>
              <a:spcBef>
                <a:spcPts val="2400"/>
              </a:spcBef>
              <a:buFont typeface="Arial" panose="020B0604020202020204" pitchFamily="34" charset="0"/>
              <a:buNone/>
              <a:defRPr sz="76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72800" indent="0" algn="ctr" defTabSz="4389120" rtl="0" eaLnBrk="1" latinLnBrk="0" hangingPunct="1">
              <a:lnSpc>
                <a:spcPct val="90000"/>
              </a:lnSpc>
              <a:spcBef>
                <a:spcPts val="2400"/>
              </a:spcBef>
              <a:buFont typeface="Arial" panose="020B0604020202020204" pitchFamily="34" charset="0"/>
              <a:buNone/>
              <a:defRPr sz="76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167360" indent="0" algn="ctr" defTabSz="4389120" rtl="0" eaLnBrk="1" latinLnBrk="0" hangingPunct="1">
              <a:lnSpc>
                <a:spcPct val="90000"/>
              </a:lnSpc>
              <a:spcBef>
                <a:spcPts val="2400"/>
              </a:spcBef>
              <a:buFont typeface="Arial" panose="020B0604020202020204" pitchFamily="34" charset="0"/>
              <a:buNone/>
              <a:defRPr sz="76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361920" indent="0" algn="ctr" defTabSz="4389120" rtl="0" eaLnBrk="1" latinLnBrk="0" hangingPunct="1">
              <a:lnSpc>
                <a:spcPct val="90000"/>
              </a:lnSpc>
              <a:spcBef>
                <a:spcPts val="2400"/>
              </a:spcBef>
              <a:buFont typeface="Arial" panose="020B0604020202020204" pitchFamily="34" charset="0"/>
              <a:buNone/>
              <a:defRPr sz="76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556480" indent="0" algn="ctr" defTabSz="4389120" rtl="0" eaLnBrk="1" latinLnBrk="0" hangingPunct="1">
              <a:lnSpc>
                <a:spcPct val="90000"/>
              </a:lnSpc>
              <a:spcBef>
                <a:spcPts val="2400"/>
              </a:spcBef>
              <a:buFont typeface="Arial" panose="020B0604020202020204" pitchFamily="34" charset="0"/>
              <a:buNone/>
              <a:defRPr sz="76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Structures must be capable of withstanding an increased level of compressive force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All designs 3D CAD modeled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Apply Finite Element Analysis to simulate compression tests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Produced comparisons of FEA  simulations from research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Produce 3D printed prototypes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endParaRPr lang="en-US" sz="6000" dirty="0"/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46BDBAD6-0A55-45E3-9B76-25E00F0A779F}"/>
              </a:ext>
            </a:extLst>
          </p:cNvPr>
          <p:cNvSpPr txBox="1">
            <a:spLocks/>
          </p:cNvSpPr>
          <p:nvPr/>
        </p:nvSpPr>
        <p:spPr>
          <a:xfrm>
            <a:off x="23439679" y="20559366"/>
            <a:ext cx="9144000" cy="11874873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4389120" rtl="0" eaLnBrk="1" latinLnBrk="0" hangingPunct="1">
              <a:lnSpc>
                <a:spcPct val="90000"/>
              </a:lnSpc>
              <a:spcBef>
                <a:spcPts val="4800"/>
              </a:spcBef>
              <a:buFont typeface="Arial" panose="020B0604020202020204" pitchFamily="34" charset="0"/>
              <a:buNone/>
              <a:defRPr sz="115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194560" indent="0" algn="ctr" defTabSz="4389120" rtl="0" eaLnBrk="1" latinLnBrk="0" hangingPunct="1">
              <a:lnSpc>
                <a:spcPct val="90000"/>
              </a:lnSpc>
              <a:spcBef>
                <a:spcPts val="2400"/>
              </a:spcBef>
              <a:buFont typeface="Arial" panose="020B0604020202020204" pitchFamily="34" charset="0"/>
              <a:buNone/>
              <a:defRPr sz="9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89120" indent="0" algn="ctr" defTabSz="4389120" rtl="0" eaLnBrk="1" latinLnBrk="0" hangingPunct="1">
              <a:lnSpc>
                <a:spcPct val="90000"/>
              </a:lnSpc>
              <a:spcBef>
                <a:spcPts val="2400"/>
              </a:spcBef>
              <a:buFont typeface="Arial" panose="020B0604020202020204" pitchFamily="34" charset="0"/>
              <a:buNone/>
              <a:defRPr sz="86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583680" indent="0" algn="ctr" defTabSz="4389120" rtl="0" eaLnBrk="1" latinLnBrk="0" hangingPunct="1">
              <a:lnSpc>
                <a:spcPct val="90000"/>
              </a:lnSpc>
              <a:spcBef>
                <a:spcPts val="2400"/>
              </a:spcBef>
              <a:buFont typeface="Arial" panose="020B0604020202020204" pitchFamily="34" charset="0"/>
              <a:buNone/>
              <a:defRPr sz="76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78240" indent="0" algn="ctr" defTabSz="4389120" rtl="0" eaLnBrk="1" latinLnBrk="0" hangingPunct="1">
              <a:lnSpc>
                <a:spcPct val="90000"/>
              </a:lnSpc>
              <a:spcBef>
                <a:spcPts val="2400"/>
              </a:spcBef>
              <a:buFont typeface="Arial" panose="020B0604020202020204" pitchFamily="34" charset="0"/>
              <a:buNone/>
              <a:defRPr sz="76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72800" indent="0" algn="ctr" defTabSz="4389120" rtl="0" eaLnBrk="1" latinLnBrk="0" hangingPunct="1">
              <a:lnSpc>
                <a:spcPct val="90000"/>
              </a:lnSpc>
              <a:spcBef>
                <a:spcPts val="2400"/>
              </a:spcBef>
              <a:buFont typeface="Arial" panose="020B0604020202020204" pitchFamily="34" charset="0"/>
              <a:buNone/>
              <a:defRPr sz="76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167360" indent="0" algn="ctr" defTabSz="4389120" rtl="0" eaLnBrk="1" latinLnBrk="0" hangingPunct="1">
              <a:lnSpc>
                <a:spcPct val="90000"/>
              </a:lnSpc>
              <a:spcBef>
                <a:spcPts val="2400"/>
              </a:spcBef>
              <a:buFont typeface="Arial" panose="020B0604020202020204" pitchFamily="34" charset="0"/>
              <a:buNone/>
              <a:defRPr sz="76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361920" indent="0" algn="ctr" defTabSz="4389120" rtl="0" eaLnBrk="1" latinLnBrk="0" hangingPunct="1">
              <a:lnSpc>
                <a:spcPct val="90000"/>
              </a:lnSpc>
              <a:spcBef>
                <a:spcPts val="2400"/>
              </a:spcBef>
              <a:buFont typeface="Arial" panose="020B0604020202020204" pitchFamily="34" charset="0"/>
              <a:buNone/>
              <a:defRPr sz="76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556480" indent="0" algn="ctr" defTabSz="4389120" rtl="0" eaLnBrk="1" latinLnBrk="0" hangingPunct="1">
              <a:lnSpc>
                <a:spcPct val="90000"/>
              </a:lnSpc>
              <a:spcBef>
                <a:spcPts val="2400"/>
              </a:spcBef>
              <a:buFont typeface="Arial" panose="020B0604020202020204" pitchFamily="34" charset="0"/>
              <a:buNone/>
              <a:defRPr sz="76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4800" b="1" u="sng" dirty="0">
                <a:latin typeface="Arial" panose="020B0604020202020204" pitchFamily="34" charset="0"/>
                <a:cs typeface="Arial" panose="020B0604020202020204" pitchFamily="34" charset="0"/>
              </a:rPr>
              <a:t>Design 1</a:t>
            </a:r>
          </a:p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Honeycomb microstructure with sinusoidal walls inspired by woodpecker beaks</a:t>
            </a:r>
          </a:p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Increases vertical wall stress distribution; SEA by 125%</a:t>
            </a:r>
          </a:p>
          <a:p>
            <a:pPr algn="l"/>
            <a:r>
              <a:rPr lang="en-US" sz="4800" b="1" u="sng" dirty="0">
                <a:latin typeface="Arial" panose="020B0604020202020204" pitchFamily="34" charset="0"/>
                <a:cs typeface="Arial" panose="020B0604020202020204" pitchFamily="34" charset="0"/>
              </a:rPr>
              <a:t>Design 2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Kagome lattice matrix, inspiration from flexure and folding of human skin. </a:t>
            </a:r>
          </a:p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Increased crack deflection with low buckling modes and higher flexibility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endParaRPr lang="en-US" sz="5000" dirty="0"/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F356FAAC-7C17-4500-8BDB-F1668DFB1FBC}"/>
              </a:ext>
            </a:extLst>
          </p:cNvPr>
          <p:cNvSpPr txBox="1">
            <a:spLocks/>
          </p:cNvSpPr>
          <p:nvPr/>
        </p:nvSpPr>
        <p:spPr>
          <a:xfrm>
            <a:off x="34058510" y="20329922"/>
            <a:ext cx="9144000" cy="914821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4389120" rtl="0" eaLnBrk="1" latinLnBrk="0" hangingPunct="1">
              <a:lnSpc>
                <a:spcPct val="90000"/>
              </a:lnSpc>
              <a:spcBef>
                <a:spcPts val="4800"/>
              </a:spcBef>
              <a:buFont typeface="Arial" panose="020B0604020202020204" pitchFamily="34" charset="0"/>
              <a:buNone/>
              <a:defRPr sz="115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194560" indent="0" algn="ctr" defTabSz="4389120" rtl="0" eaLnBrk="1" latinLnBrk="0" hangingPunct="1">
              <a:lnSpc>
                <a:spcPct val="90000"/>
              </a:lnSpc>
              <a:spcBef>
                <a:spcPts val="2400"/>
              </a:spcBef>
              <a:buFont typeface="Arial" panose="020B0604020202020204" pitchFamily="34" charset="0"/>
              <a:buNone/>
              <a:defRPr sz="9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89120" indent="0" algn="ctr" defTabSz="4389120" rtl="0" eaLnBrk="1" latinLnBrk="0" hangingPunct="1">
              <a:lnSpc>
                <a:spcPct val="90000"/>
              </a:lnSpc>
              <a:spcBef>
                <a:spcPts val="2400"/>
              </a:spcBef>
              <a:buFont typeface="Arial" panose="020B0604020202020204" pitchFamily="34" charset="0"/>
              <a:buNone/>
              <a:defRPr sz="86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583680" indent="0" algn="ctr" defTabSz="4389120" rtl="0" eaLnBrk="1" latinLnBrk="0" hangingPunct="1">
              <a:lnSpc>
                <a:spcPct val="90000"/>
              </a:lnSpc>
              <a:spcBef>
                <a:spcPts val="2400"/>
              </a:spcBef>
              <a:buFont typeface="Arial" panose="020B0604020202020204" pitchFamily="34" charset="0"/>
              <a:buNone/>
              <a:defRPr sz="76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78240" indent="0" algn="ctr" defTabSz="4389120" rtl="0" eaLnBrk="1" latinLnBrk="0" hangingPunct="1">
              <a:lnSpc>
                <a:spcPct val="90000"/>
              </a:lnSpc>
              <a:spcBef>
                <a:spcPts val="2400"/>
              </a:spcBef>
              <a:buFont typeface="Arial" panose="020B0604020202020204" pitchFamily="34" charset="0"/>
              <a:buNone/>
              <a:defRPr sz="76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72800" indent="0" algn="ctr" defTabSz="4389120" rtl="0" eaLnBrk="1" latinLnBrk="0" hangingPunct="1">
              <a:lnSpc>
                <a:spcPct val="90000"/>
              </a:lnSpc>
              <a:spcBef>
                <a:spcPts val="2400"/>
              </a:spcBef>
              <a:buFont typeface="Arial" panose="020B0604020202020204" pitchFamily="34" charset="0"/>
              <a:buNone/>
              <a:defRPr sz="76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167360" indent="0" algn="ctr" defTabSz="4389120" rtl="0" eaLnBrk="1" latinLnBrk="0" hangingPunct="1">
              <a:lnSpc>
                <a:spcPct val="90000"/>
              </a:lnSpc>
              <a:spcBef>
                <a:spcPts val="2400"/>
              </a:spcBef>
              <a:buFont typeface="Arial" panose="020B0604020202020204" pitchFamily="34" charset="0"/>
              <a:buNone/>
              <a:defRPr sz="76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361920" indent="0" algn="ctr" defTabSz="4389120" rtl="0" eaLnBrk="1" latinLnBrk="0" hangingPunct="1">
              <a:lnSpc>
                <a:spcPct val="90000"/>
              </a:lnSpc>
              <a:spcBef>
                <a:spcPts val="2400"/>
              </a:spcBef>
              <a:buFont typeface="Arial" panose="020B0604020202020204" pitchFamily="34" charset="0"/>
              <a:buNone/>
              <a:defRPr sz="76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556480" indent="0" algn="ctr" defTabSz="4389120" rtl="0" eaLnBrk="1" latinLnBrk="0" hangingPunct="1">
              <a:lnSpc>
                <a:spcPct val="90000"/>
              </a:lnSpc>
              <a:spcBef>
                <a:spcPts val="2400"/>
              </a:spcBef>
              <a:buFont typeface="Arial" panose="020B0604020202020204" pitchFamily="34" charset="0"/>
              <a:buNone/>
              <a:defRPr sz="76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0" indent="-1143000" algn="l">
              <a:buFont typeface="Arial" panose="020B0604020202020204" pitchFamily="34" charset="0"/>
              <a:buChar char="•"/>
            </a:pP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Parametric study to optimize designs with FEA analysis</a:t>
            </a:r>
          </a:p>
          <a:p>
            <a:pPr marL="1143000" indent="-1143000" algn="l">
              <a:buFont typeface="Arial" panose="020B0604020202020204" pitchFamily="34" charset="0"/>
              <a:buChar char="•"/>
            </a:pP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3D print highest performing designs from simulations</a:t>
            </a:r>
          </a:p>
          <a:p>
            <a:pPr marL="1143000" indent="-1143000" algn="l">
              <a:buFont typeface="Arial" panose="020B0604020202020204" pitchFamily="34" charset="0"/>
              <a:buChar char="•"/>
            </a:pP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Instron compression tests</a:t>
            </a:r>
          </a:p>
          <a:p>
            <a:pPr marL="1143000" indent="-1143000" algn="l">
              <a:buFont typeface="Arial" panose="020B0604020202020204" pitchFamily="34" charset="0"/>
              <a:buChar char="•"/>
            </a:pP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Finalize Bio-inspired designs</a:t>
            </a:r>
            <a:endParaRPr lang="en-US" sz="5600" dirty="0"/>
          </a:p>
          <a:p>
            <a:pPr marL="1143000" indent="-1143000" algn="l">
              <a:buFont typeface="Arial" panose="020B0604020202020204" pitchFamily="34" charset="0"/>
              <a:buChar char="•"/>
            </a:pPr>
            <a:endParaRPr lang="en-US" sz="5600" dirty="0"/>
          </a:p>
          <a:p>
            <a:pPr marL="1143000" indent="-1143000" algn="l">
              <a:buFont typeface="Arial" panose="020B0604020202020204" pitchFamily="34" charset="0"/>
              <a:buChar char="•"/>
            </a:pPr>
            <a:endParaRPr lang="en-US" sz="5400" dirty="0"/>
          </a:p>
          <a:p>
            <a:pPr marL="1143000" indent="-1143000" algn="l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28" name="Picture 27" descr="A picture containing drawing&#10;&#10;Description automatically generated">
            <a:extLst>
              <a:ext uri="{FF2B5EF4-FFF2-40B4-BE49-F238E27FC236}">
                <a16:creationId xmlns:a16="http://schemas.microsoft.com/office/drawing/2014/main" id="{BE60F331-46F7-4207-9F59-E01B12A1D40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254" y="471571"/>
            <a:ext cx="8386345" cy="2082609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</p:pic>
      <p:sp>
        <p:nvSpPr>
          <p:cNvPr id="31" name="Subtitle 2">
            <a:extLst>
              <a:ext uri="{FF2B5EF4-FFF2-40B4-BE49-F238E27FC236}">
                <a16:creationId xmlns:a16="http://schemas.microsoft.com/office/drawing/2014/main" id="{D5BDEDBA-CAE1-40CE-8C16-BA5877D291A5}"/>
              </a:ext>
            </a:extLst>
          </p:cNvPr>
          <p:cNvSpPr txBox="1">
            <a:spLocks noChangeAspect="1"/>
          </p:cNvSpPr>
          <p:nvPr/>
        </p:nvSpPr>
        <p:spPr>
          <a:xfrm>
            <a:off x="34058510" y="26948987"/>
            <a:ext cx="9144000" cy="137160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4389120" rtl="0" eaLnBrk="1" latinLnBrk="0" hangingPunct="1">
              <a:lnSpc>
                <a:spcPct val="90000"/>
              </a:lnSpc>
              <a:spcBef>
                <a:spcPts val="4800"/>
              </a:spcBef>
              <a:buFont typeface="Arial" panose="020B0604020202020204" pitchFamily="34" charset="0"/>
              <a:buNone/>
              <a:defRPr sz="115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194560" indent="0" algn="ctr" defTabSz="4389120" rtl="0" eaLnBrk="1" latinLnBrk="0" hangingPunct="1">
              <a:lnSpc>
                <a:spcPct val="90000"/>
              </a:lnSpc>
              <a:spcBef>
                <a:spcPts val="2400"/>
              </a:spcBef>
              <a:buFont typeface="Arial" panose="020B0604020202020204" pitchFamily="34" charset="0"/>
              <a:buNone/>
              <a:defRPr sz="9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89120" indent="0" algn="ctr" defTabSz="4389120" rtl="0" eaLnBrk="1" latinLnBrk="0" hangingPunct="1">
              <a:lnSpc>
                <a:spcPct val="90000"/>
              </a:lnSpc>
              <a:spcBef>
                <a:spcPts val="2400"/>
              </a:spcBef>
              <a:buFont typeface="Arial" panose="020B0604020202020204" pitchFamily="34" charset="0"/>
              <a:buNone/>
              <a:defRPr sz="86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583680" indent="0" algn="ctr" defTabSz="4389120" rtl="0" eaLnBrk="1" latinLnBrk="0" hangingPunct="1">
              <a:lnSpc>
                <a:spcPct val="90000"/>
              </a:lnSpc>
              <a:spcBef>
                <a:spcPts val="2400"/>
              </a:spcBef>
              <a:buFont typeface="Arial" panose="020B0604020202020204" pitchFamily="34" charset="0"/>
              <a:buNone/>
              <a:defRPr sz="76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78240" indent="0" algn="ctr" defTabSz="4389120" rtl="0" eaLnBrk="1" latinLnBrk="0" hangingPunct="1">
              <a:lnSpc>
                <a:spcPct val="90000"/>
              </a:lnSpc>
              <a:spcBef>
                <a:spcPts val="2400"/>
              </a:spcBef>
              <a:buFont typeface="Arial" panose="020B0604020202020204" pitchFamily="34" charset="0"/>
              <a:buNone/>
              <a:defRPr sz="76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72800" indent="0" algn="ctr" defTabSz="4389120" rtl="0" eaLnBrk="1" latinLnBrk="0" hangingPunct="1">
              <a:lnSpc>
                <a:spcPct val="90000"/>
              </a:lnSpc>
              <a:spcBef>
                <a:spcPts val="2400"/>
              </a:spcBef>
              <a:buFont typeface="Arial" panose="020B0604020202020204" pitchFamily="34" charset="0"/>
              <a:buNone/>
              <a:defRPr sz="76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167360" indent="0" algn="ctr" defTabSz="4389120" rtl="0" eaLnBrk="1" latinLnBrk="0" hangingPunct="1">
              <a:lnSpc>
                <a:spcPct val="90000"/>
              </a:lnSpc>
              <a:spcBef>
                <a:spcPts val="2400"/>
              </a:spcBef>
              <a:buFont typeface="Arial" panose="020B0604020202020204" pitchFamily="34" charset="0"/>
              <a:buNone/>
              <a:defRPr sz="76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361920" indent="0" algn="ctr" defTabSz="4389120" rtl="0" eaLnBrk="1" latinLnBrk="0" hangingPunct="1">
              <a:lnSpc>
                <a:spcPct val="90000"/>
              </a:lnSpc>
              <a:spcBef>
                <a:spcPts val="2400"/>
              </a:spcBef>
              <a:buFont typeface="Arial" panose="020B0604020202020204" pitchFamily="34" charset="0"/>
              <a:buNone/>
              <a:defRPr sz="76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556480" indent="0" algn="ctr" defTabSz="4389120" rtl="0" eaLnBrk="1" latinLnBrk="0" hangingPunct="1">
              <a:lnSpc>
                <a:spcPct val="90000"/>
              </a:lnSpc>
              <a:spcBef>
                <a:spcPts val="2400"/>
              </a:spcBef>
              <a:buFont typeface="Arial" panose="020B0604020202020204" pitchFamily="34" charset="0"/>
              <a:buNone/>
              <a:defRPr sz="76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7200" b="1" dirty="0">
                <a:latin typeface="Arial" panose="020B0604020202020204" pitchFamily="34" charset="0"/>
                <a:cs typeface="Arial" panose="020B0604020202020204" pitchFamily="34" charset="0"/>
              </a:rPr>
              <a:t>References</a:t>
            </a:r>
          </a:p>
        </p:txBody>
      </p:sp>
      <p:sp>
        <p:nvSpPr>
          <p:cNvPr id="34" name="Subtitle 2">
            <a:extLst>
              <a:ext uri="{FF2B5EF4-FFF2-40B4-BE49-F238E27FC236}">
                <a16:creationId xmlns:a16="http://schemas.microsoft.com/office/drawing/2014/main" id="{ACD366B4-792C-4695-9F57-5F16C67DBDCB}"/>
              </a:ext>
            </a:extLst>
          </p:cNvPr>
          <p:cNvSpPr txBox="1">
            <a:spLocks noChangeAspect="1"/>
          </p:cNvSpPr>
          <p:nvPr/>
        </p:nvSpPr>
        <p:spPr>
          <a:xfrm>
            <a:off x="627448" y="23368158"/>
            <a:ext cx="9144000" cy="137160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4389120" rtl="0" eaLnBrk="1" latinLnBrk="0" hangingPunct="1">
              <a:lnSpc>
                <a:spcPct val="90000"/>
              </a:lnSpc>
              <a:spcBef>
                <a:spcPts val="4800"/>
              </a:spcBef>
              <a:buFont typeface="Arial" panose="020B0604020202020204" pitchFamily="34" charset="0"/>
              <a:buNone/>
              <a:defRPr sz="115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194560" indent="0" algn="ctr" defTabSz="4389120" rtl="0" eaLnBrk="1" latinLnBrk="0" hangingPunct="1">
              <a:lnSpc>
                <a:spcPct val="90000"/>
              </a:lnSpc>
              <a:spcBef>
                <a:spcPts val="2400"/>
              </a:spcBef>
              <a:buFont typeface="Arial" panose="020B0604020202020204" pitchFamily="34" charset="0"/>
              <a:buNone/>
              <a:defRPr sz="9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89120" indent="0" algn="ctr" defTabSz="4389120" rtl="0" eaLnBrk="1" latinLnBrk="0" hangingPunct="1">
              <a:lnSpc>
                <a:spcPct val="90000"/>
              </a:lnSpc>
              <a:spcBef>
                <a:spcPts val="2400"/>
              </a:spcBef>
              <a:buFont typeface="Arial" panose="020B0604020202020204" pitchFamily="34" charset="0"/>
              <a:buNone/>
              <a:defRPr sz="86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583680" indent="0" algn="ctr" defTabSz="4389120" rtl="0" eaLnBrk="1" latinLnBrk="0" hangingPunct="1">
              <a:lnSpc>
                <a:spcPct val="90000"/>
              </a:lnSpc>
              <a:spcBef>
                <a:spcPts val="2400"/>
              </a:spcBef>
              <a:buFont typeface="Arial" panose="020B0604020202020204" pitchFamily="34" charset="0"/>
              <a:buNone/>
              <a:defRPr sz="76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78240" indent="0" algn="ctr" defTabSz="4389120" rtl="0" eaLnBrk="1" latinLnBrk="0" hangingPunct="1">
              <a:lnSpc>
                <a:spcPct val="90000"/>
              </a:lnSpc>
              <a:spcBef>
                <a:spcPts val="2400"/>
              </a:spcBef>
              <a:buFont typeface="Arial" panose="020B0604020202020204" pitchFamily="34" charset="0"/>
              <a:buNone/>
              <a:defRPr sz="76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72800" indent="0" algn="ctr" defTabSz="4389120" rtl="0" eaLnBrk="1" latinLnBrk="0" hangingPunct="1">
              <a:lnSpc>
                <a:spcPct val="90000"/>
              </a:lnSpc>
              <a:spcBef>
                <a:spcPts val="2400"/>
              </a:spcBef>
              <a:buFont typeface="Arial" panose="020B0604020202020204" pitchFamily="34" charset="0"/>
              <a:buNone/>
              <a:defRPr sz="76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167360" indent="0" algn="ctr" defTabSz="4389120" rtl="0" eaLnBrk="1" latinLnBrk="0" hangingPunct="1">
              <a:lnSpc>
                <a:spcPct val="90000"/>
              </a:lnSpc>
              <a:spcBef>
                <a:spcPts val="2400"/>
              </a:spcBef>
              <a:buFont typeface="Arial" panose="020B0604020202020204" pitchFamily="34" charset="0"/>
              <a:buNone/>
              <a:defRPr sz="76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361920" indent="0" algn="ctr" defTabSz="4389120" rtl="0" eaLnBrk="1" latinLnBrk="0" hangingPunct="1">
              <a:lnSpc>
                <a:spcPct val="90000"/>
              </a:lnSpc>
              <a:spcBef>
                <a:spcPts val="2400"/>
              </a:spcBef>
              <a:buFont typeface="Arial" panose="020B0604020202020204" pitchFamily="34" charset="0"/>
              <a:buNone/>
              <a:defRPr sz="76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556480" indent="0" algn="ctr" defTabSz="4389120" rtl="0" eaLnBrk="1" latinLnBrk="0" hangingPunct="1">
              <a:lnSpc>
                <a:spcPct val="90000"/>
              </a:lnSpc>
              <a:spcBef>
                <a:spcPts val="2400"/>
              </a:spcBef>
              <a:buFont typeface="Arial" panose="020B0604020202020204" pitchFamily="34" charset="0"/>
              <a:buNone/>
              <a:defRPr sz="76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7200" b="1" dirty="0">
                <a:latin typeface="Arial" panose="020B0604020202020204" pitchFamily="34" charset="0"/>
                <a:cs typeface="Arial" panose="020B0604020202020204" pitchFamily="34" charset="0"/>
              </a:rPr>
              <a:t>FEA Validation</a:t>
            </a:r>
          </a:p>
        </p:txBody>
      </p:sp>
      <p:sp>
        <p:nvSpPr>
          <p:cNvPr id="114" name="Subtitle 2">
            <a:extLst>
              <a:ext uri="{FF2B5EF4-FFF2-40B4-BE49-F238E27FC236}">
                <a16:creationId xmlns:a16="http://schemas.microsoft.com/office/drawing/2014/main" id="{C4AFA6D4-9BBC-4C91-8C85-ABD020A976D6}"/>
              </a:ext>
            </a:extLst>
          </p:cNvPr>
          <p:cNvSpPr txBox="1">
            <a:spLocks/>
          </p:cNvSpPr>
          <p:nvPr/>
        </p:nvSpPr>
        <p:spPr>
          <a:xfrm>
            <a:off x="34058510" y="471571"/>
            <a:ext cx="9144000" cy="1752918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4389120" rtl="0" eaLnBrk="1" latinLnBrk="0" hangingPunct="1">
              <a:lnSpc>
                <a:spcPct val="90000"/>
              </a:lnSpc>
              <a:spcBef>
                <a:spcPts val="4800"/>
              </a:spcBef>
              <a:buFont typeface="Arial" panose="020B0604020202020204" pitchFamily="34" charset="0"/>
              <a:buNone/>
              <a:defRPr sz="115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194560" indent="0" algn="ctr" defTabSz="4389120" rtl="0" eaLnBrk="1" latinLnBrk="0" hangingPunct="1">
              <a:lnSpc>
                <a:spcPct val="90000"/>
              </a:lnSpc>
              <a:spcBef>
                <a:spcPts val="2400"/>
              </a:spcBef>
              <a:buFont typeface="Arial" panose="020B0604020202020204" pitchFamily="34" charset="0"/>
              <a:buNone/>
              <a:defRPr sz="9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89120" indent="0" algn="ctr" defTabSz="4389120" rtl="0" eaLnBrk="1" latinLnBrk="0" hangingPunct="1">
              <a:lnSpc>
                <a:spcPct val="90000"/>
              </a:lnSpc>
              <a:spcBef>
                <a:spcPts val="2400"/>
              </a:spcBef>
              <a:buFont typeface="Arial" panose="020B0604020202020204" pitchFamily="34" charset="0"/>
              <a:buNone/>
              <a:defRPr sz="86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583680" indent="0" algn="ctr" defTabSz="4389120" rtl="0" eaLnBrk="1" latinLnBrk="0" hangingPunct="1">
              <a:lnSpc>
                <a:spcPct val="90000"/>
              </a:lnSpc>
              <a:spcBef>
                <a:spcPts val="2400"/>
              </a:spcBef>
              <a:buFont typeface="Arial" panose="020B0604020202020204" pitchFamily="34" charset="0"/>
              <a:buNone/>
              <a:defRPr sz="76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78240" indent="0" algn="ctr" defTabSz="4389120" rtl="0" eaLnBrk="1" latinLnBrk="0" hangingPunct="1">
              <a:lnSpc>
                <a:spcPct val="90000"/>
              </a:lnSpc>
              <a:spcBef>
                <a:spcPts val="2400"/>
              </a:spcBef>
              <a:buFont typeface="Arial" panose="020B0604020202020204" pitchFamily="34" charset="0"/>
              <a:buNone/>
              <a:defRPr sz="76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72800" indent="0" algn="ctr" defTabSz="4389120" rtl="0" eaLnBrk="1" latinLnBrk="0" hangingPunct="1">
              <a:lnSpc>
                <a:spcPct val="90000"/>
              </a:lnSpc>
              <a:spcBef>
                <a:spcPts val="2400"/>
              </a:spcBef>
              <a:buFont typeface="Arial" panose="020B0604020202020204" pitchFamily="34" charset="0"/>
              <a:buNone/>
              <a:defRPr sz="76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167360" indent="0" algn="ctr" defTabSz="4389120" rtl="0" eaLnBrk="1" latinLnBrk="0" hangingPunct="1">
              <a:lnSpc>
                <a:spcPct val="90000"/>
              </a:lnSpc>
              <a:spcBef>
                <a:spcPts val="2400"/>
              </a:spcBef>
              <a:buFont typeface="Arial" panose="020B0604020202020204" pitchFamily="34" charset="0"/>
              <a:buNone/>
              <a:defRPr sz="76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361920" indent="0" algn="ctr" defTabSz="4389120" rtl="0" eaLnBrk="1" latinLnBrk="0" hangingPunct="1">
              <a:lnSpc>
                <a:spcPct val="90000"/>
              </a:lnSpc>
              <a:spcBef>
                <a:spcPts val="2400"/>
              </a:spcBef>
              <a:buFont typeface="Arial" panose="020B0604020202020204" pitchFamily="34" charset="0"/>
              <a:buNone/>
              <a:defRPr sz="76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556480" indent="0" algn="ctr" defTabSz="4389120" rtl="0" eaLnBrk="1" latinLnBrk="0" hangingPunct="1">
              <a:lnSpc>
                <a:spcPct val="90000"/>
              </a:lnSpc>
              <a:spcBef>
                <a:spcPts val="2400"/>
              </a:spcBef>
              <a:buFont typeface="Arial" panose="020B0604020202020204" pitchFamily="34" charset="0"/>
              <a:buNone/>
              <a:defRPr sz="76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4800" b="1" u="sng" dirty="0">
                <a:latin typeface="Arial" panose="020B0604020202020204" pitchFamily="34" charset="0"/>
                <a:cs typeface="Arial" panose="020B0604020202020204" pitchFamily="34" charset="0"/>
              </a:rPr>
              <a:t>Design 3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Honeycomb structure with tubular columns in ram horn</a:t>
            </a:r>
          </a:p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Improves fracture toughness and energy absorption by allowing chambers to collapse</a:t>
            </a:r>
            <a:endParaRPr lang="en-US" sz="4800" b="1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sz="4800" b="1" u="sng" dirty="0">
                <a:latin typeface="Arial" panose="020B0604020202020204" pitchFamily="34" charset="0"/>
                <a:cs typeface="Arial" panose="020B0604020202020204" pitchFamily="34" charset="0"/>
              </a:rPr>
              <a:t>Design 4:</a:t>
            </a:r>
            <a:endParaRPr 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Helicoidal laminate inspired by mantis shrimp dactyl club</a:t>
            </a:r>
          </a:p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Increases SEA by allowing cracks to deflect and dissipate through each layer</a:t>
            </a:r>
          </a:p>
          <a:p>
            <a:pPr algn="l"/>
            <a:r>
              <a:rPr lang="en-US" sz="4800" b="1" u="sng" dirty="0">
                <a:latin typeface="Arial" panose="020B0604020202020204" pitchFamily="34" charset="0"/>
                <a:cs typeface="Arial" panose="020B0604020202020204" pitchFamily="34" charset="0"/>
              </a:rPr>
              <a:t>Design 5: </a:t>
            </a:r>
          </a:p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laminate stack with collapsible columns embedded in between each surface</a:t>
            </a:r>
          </a:p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Elastic deformation of column heads enables multiple reuse and large SEA increase</a:t>
            </a:r>
            <a:endParaRPr lang="en-US" sz="5000" dirty="0"/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22B6D268-C8C5-418E-A144-19BD1BDE7875}"/>
              </a:ext>
            </a:extLst>
          </p:cNvPr>
          <p:cNvSpPr txBox="1"/>
          <p:nvPr/>
        </p:nvSpPr>
        <p:spPr>
          <a:xfrm>
            <a:off x="34058510" y="28763416"/>
            <a:ext cx="91440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buAutoNum type="arabicPeriod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Zhang Wen, et al. 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International Journal of Impact Engineering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 2019 .</a:t>
            </a:r>
          </a:p>
          <a:p>
            <a:pPr marL="742950" indent="-742950">
              <a:buAutoNum type="arabicPeriod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Ha, Ngoc San, et al. Journal of Materials Science.  2019.</a:t>
            </a:r>
          </a:p>
          <a:p>
            <a:pPr marL="742950" indent="-742950">
              <a:buAutoNum type="arabicPeriod"/>
            </a:pP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Yang, Xianfeng, et al. Materials &amp; Design. 2017.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indent="-742950">
              <a:buAutoNum type="arabicPeriod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Ma,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Qiang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et al. 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Journal of the Mechanics and Physics of Solids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 2016</a:t>
            </a:r>
          </a:p>
          <a:p>
            <a:pPr marL="742950" indent="-742950">
              <a:buAutoNum type="arabicPeriod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McKittrick, J., et al. Materials Science and Engineering. Jan. 2010</a:t>
            </a:r>
          </a:p>
          <a:p>
            <a:pPr marL="742950" indent="-742950">
              <a:buAutoNum type="arabicPeriod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Dixon M Correa. Rapid Prototyping Journal. 2015</a:t>
            </a:r>
          </a:p>
          <a:p>
            <a:pPr marL="742950" indent="-742950">
              <a:buAutoNum type="arabicPeriod"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indent="-742950">
              <a:buAutoNum type="arabicPeriod"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9A79B8-6BF7-40C4-A709-0153C93F3456}"/>
              </a:ext>
            </a:extLst>
          </p:cNvPr>
          <p:cNvSpPr txBox="1"/>
          <p:nvPr/>
        </p:nvSpPr>
        <p:spPr>
          <a:xfrm>
            <a:off x="627448" y="24967859"/>
            <a:ext cx="9205241" cy="747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Experimental results from referenced research papers were  reproduced to validate future FEA analysis on novel designs</a:t>
            </a:r>
          </a:p>
          <a:p>
            <a:endParaRPr 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Comparative simulations were performed for the standard honeycomb model design and the sinusoidal honeycomb 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ED1BF1D-D574-445B-8ABF-9363AAF08321}"/>
              </a:ext>
            </a:extLst>
          </p:cNvPr>
          <p:cNvGrpSpPr/>
          <p:nvPr/>
        </p:nvGrpSpPr>
        <p:grpSpPr>
          <a:xfrm>
            <a:off x="10953550" y="18679213"/>
            <a:ext cx="10972800" cy="6976535"/>
            <a:chOff x="11745799" y="18653382"/>
            <a:chExt cx="10058400" cy="6976535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77A24BEE-5AF7-467E-B3A0-1874A7E62F19}"/>
                </a:ext>
              </a:extLst>
            </p:cNvPr>
            <p:cNvPicPr>
              <a:picLocks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1745799" y="18653382"/>
              <a:ext cx="10058400" cy="6400800"/>
            </a:xfrm>
            <a:prstGeom prst="rect">
              <a:avLst/>
            </a:prstGeom>
            <a:ln w="38100">
              <a:solidFill>
                <a:schemeClr val="tx1"/>
              </a:solidFill>
            </a:ln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46BFCCA-B32C-419F-B92F-4364296A56DC}"/>
                </a:ext>
              </a:extLst>
            </p:cNvPr>
            <p:cNvSpPr txBox="1"/>
            <p:nvPr/>
          </p:nvSpPr>
          <p:spPr>
            <a:xfrm>
              <a:off x="13191647" y="25168252"/>
              <a:ext cx="749629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Figure 1: Standard Honeycomb Comparison</a:t>
              </a:r>
              <a:endParaRPr lang="en-US" sz="11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1990952-617B-4EBF-B8E5-2D0B1A37E7FF}"/>
              </a:ext>
            </a:extLst>
          </p:cNvPr>
          <p:cNvGrpSpPr/>
          <p:nvPr/>
        </p:nvGrpSpPr>
        <p:grpSpPr>
          <a:xfrm>
            <a:off x="10992049" y="26109437"/>
            <a:ext cx="10972800" cy="6400800"/>
            <a:chOff x="11883048" y="25380907"/>
            <a:chExt cx="9144000" cy="6059844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A67FE8D7-FD5B-40A6-9BD9-55CAD5377147}"/>
                </a:ext>
              </a:extLst>
            </p:cNvPr>
            <p:cNvPicPr>
              <a:picLocks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1883048" y="25380907"/>
              <a:ext cx="9144000" cy="5486400"/>
            </a:xfrm>
            <a:prstGeom prst="rect">
              <a:avLst/>
            </a:prstGeom>
            <a:ln w="38100">
              <a:solidFill>
                <a:schemeClr val="tx1"/>
              </a:solidFill>
            </a:ln>
          </p:spPr>
        </p:pic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632FA439-DCC7-4496-A151-862063B4EE3A}"/>
                </a:ext>
              </a:extLst>
            </p:cNvPr>
            <p:cNvSpPr txBox="1"/>
            <p:nvPr/>
          </p:nvSpPr>
          <p:spPr>
            <a:xfrm>
              <a:off x="13090170" y="30979086"/>
              <a:ext cx="749629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Figure 2: Sinusoidal Honeycomb Comparison</a:t>
              </a:r>
              <a:endParaRPr lang="en-US" sz="11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03EA6F3C-498C-42DB-BB90-F9F4BB599101}"/>
              </a:ext>
            </a:extLst>
          </p:cNvPr>
          <p:cNvGrpSpPr>
            <a:grpSpLocks noChangeAspect="1"/>
          </p:cNvGrpSpPr>
          <p:nvPr/>
        </p:nvGrpSpPr>
        <p:grpSpPr>
          <a:xfrm>
            <a:off x="10193586" y="5487179"/>
            <a:ext cx="6945149" cy="7220744"/>
            <a:chOff x="11434358" y="5471168"/>
            <a:chExt cx="6488601" cy="6746079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E0D63795-D9DB-4182-B837-B0510F9C3F49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1434358" y="5471168"/>
              <a:ext cx="6488601" cy="4037478"/>
              <a:chOff x="11922937" y="6477499"/>
              <a:chExt cx="8657872" cy="5387287"/>
            </a:xfrm>
          </p:grpSpPr>
          <p:pic>
            <p:nvPicPr>
              <p:cNvPr id="101" name="Picture 100">
                <a:extLst>
                  <a:ext uri="{FF2B5EF4-FFF2-40B4-BE49-F238E27FC236}">
                    <a16:creationId xmlns:a16="http://schemas.microsoft.com/office/drawing/2014/main" id="{027A6FA5-1123-4F43-91E9-63D43E6435F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3"/>
              <a:srcRect l="2765" t="2766"/>
              <a:stretch/>
            </p:blipFill>
            <p:spPr>
              <a:xfrm>
                <a:off x="13200352" y="6477499"/>
                <a:ext cx="7380457" cy="5387287"/>
              </a:xfrm>
              <a:prstGeom prst="rect">
                <a:avLst/>
              </a:prstGeom>
            </p:spPr>
          </p:pic>
          <p:sp>
            <p:nvSpPr>
              <p:cNvPr id="103" name="TextBox 102">
                <a:extLst>
                  <a:ext uri="{FF2B5EF4-FFF2-40B4-BE49-F238E27FC236}">
                    <a16:creationId xmlns:a16="http://schemas.microsoft.com/office/drawing/2014/main" id="{B828A851-7E28-4B3F-B288-6C57C547C374}"/>
                  </a:ext>
                </a:extLst>
              </p:cNvPr>
              <p:cNvSpPr txBox="1"/>
              <p:nvPr/>
            </p:nvSpPr>
            <p:spPr>
              <a:xfrm>
                <a:off x="11922937" y="6553930"/>
                <a:ext cx="1139898" cy="1139897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1270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600" dirty="0">
                    <a:solidFill>
                      <a:srgbClr val="0070C0"/>
                    </a:solidFill>
                  </a:rPr>
                  <a:t>1</a:t>
                </a:r>
              </a:p>
            </p:txBody>
          </p:sp>
        </p:grpSp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20F34054-8DBC-4B72-968D-60FF5BB102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/>
            <a:srcRect l="58436" t="38964" r="27170" b="26206"/>
            <a:stretch/>
          </p:blipFill>
          <p:spPr bwMode="auto">
            <a:xfrm>
              <a:off x="12850524" y="9678757"/>
              <a:ext cx="3497896" cy="2538490"/>
            </a:xfrm>
            <a:prstGeom prst="rect">
              <a:avLst/>
            </a:prstGeom>
            <a:ln w="38100">
              <a:solidFill>
                <a:schemeClr val="tx1"/>
              </a:solidFill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5E5F958B-D752-41DA-A7B9-404C973FD454}"/>
              </a:ext>
            </a:extLst>
          </p:cNvPr>
          <p:cNvGrpSpPr>
            <a:grpSpLocks noChangeAspect="1"/>
          </p:cNvGrpSpPr>
          <p:nvPr/>
        </p:nvGrpSpPr>
        <p:grpSpPr>
          <a:xfrm>
            <a:off x="18262307" y="5521070"/>
            <a:ext cx="6937611" cy="7195867"/>
            <a:chOff x="19246411" y="5418356"/>
            <a:chExt cx="6060601" cy="6286210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B4027603-6D2F-4983-AEAB-E770A84BE8B7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9246411" y="5418356"/>
              <a:ext cx="6060601" cy="4217629"/>
              <a:chOff x="18695820" y="6325279"/>
              <a:chExt cx="6635116" cy="4617440"/>
            </a:xfrm>
          </p:grpSpPr>
          <p:pic>
            <p:nvPicPr>
              <p:cNvPr id="1050" name="Picture 26">
                <a:extLst>
                  <a:ext uri="{FF2B5EF4-FFF2-40B4-BE49-F238E27FC236}">
                    <a16:creationId xmlns:a16="http://schemas.microsoft.com/office/drawing/2014/main" id="{BC56776D-E7A1-43E8-B0C2-AE85F97E30A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252152" y="6325279"/>
                <a:ext cx="6078784" cy="461744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38" name="TextBox 137">
                <a:extLst>
                  <a:ext uri="{FF2B5EF4-FFF2-40B4-BE49-F238E27FC236}">
                    <a16:creationId xmlns:a16="http://schemas.microsoft.com/office/drawing/2014/main" id="{3438F7A8-B1A8-4519-9F22-2CA6E353D921}"/>
                  </a:ext>
                </a:extLst>
              </p:cNvPr>
              <p:cNvSpPr txBox="1"/>
              <p:nvPr/>
            </p:nvSpPr>
            <p:spPr>
              <a:xfrm>
                <a:off x="18695820" y="6356227"/>
                <a:ext cx="874530" cy="874530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1270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600" dirty="0">
                    <a:solidFill>
                      <a:srgbClr val="0070C0"/>
                    </a:solidFill>
                  </a:rPr>
                  <a:t>2</a:t>
                </a:r>
              </a:p>
            </p:txBody>
          </p:sp>
        </p:grp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838E8FA0-B3B7-4BED-906E-5C632661EFA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/>
            <a:srcRect l="53362"/>
            <a:stretch/>
          </p:blipFill>
          <p:spPr>
            <a:xfrm rot="5400000">
              <a:off x="21325931" y="8340558"/>
              <a:ext cx="2242672" cy="4485344"/>
            </a:xfrm>
            <a:prstGeom prst="rect">
              <a:avLst/>
            </a:prstGeom>
            <a:ln w="38100">
              <a:solidFill>
                <a:schemeClr val="tx1"/>
              </a:solidFill>
            </a:ln>
          </p:spPr>
        </p:pic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2A30D5BF-45DB-4D42-BEE9-0E3337EF6F12}"/>
              </a:ext>
            </a:extLst>
          </p:cNvPr>
          <p:cNvGrpSpPr>
            <a:grpSpLocks noChangeAspect="1"/>
          </p:cNvGrpSpPr>
          <p:nvPr/>
        </p:nvGrpSpPr>
        <p:grpSpPr>
          <a:xfrm>
            <a:off x="26596693" y="5523977"/>
            <a:ext cx="6621593" cy="7183946"/>
            <a:chOff x="26868217" y="5323818"/>
            <a:chExt cx="5685646" cy="6168511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771B924C-1719-4E6C-B945-2917B1A212C1}"/>
                </a:ext>
              </a:extLst>
            </p:cNvPr>
            <p:cNvGrpSpPr/>
            <p:nvPr/>
          </p:nvGrpSpPr>
          <p:grpSpPr>
            <a:xfrm>
              <a:off x="26868217" y="5323818"/>
              <a:ext cx="5685646" cy="3895152"/>
              <a:chOff x="23678238" y="5382844"/>
              <a:chExt cx="5685646" cy="3895152"/>
            </a:xfrm>
          </p:grpSpPr>
          <p:pic>
            <p:nvPicPr>
              <p:cNvPr id="1048" name="Picture 24">
                <a:extLst>
                  <a:ext uri="{FF2B5EF4-FFF2-40B4-BE49-F238E27FC236}">
                    <a16:creationId xmlns:a16="http://schemas.microsoft.com/office/drawing/2014/main" id="{244956AF-8C6E-4005-8892-ACEFCFE20E8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378"/>
              <a:stretch/>
            </p:blipFill>
            <p:spPr bwMode="auto">
              <a:xfrm>
                <a:off x="24274848" y="5563273"/>
                <a:ext cx="5089036" cy="371472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39" name="TextBox 138">
                <a:extLst>
                  <a:ext uri="{FF2B5EF4-FFF2-40B4-BE49-F238E27FC236}">
                    <a16:creationId xmlns:a16="http://schemas.microsoft.com/office/drawing/2014/main" id="{C2D61EF0-FA04-4AEC-95BE-4FA509E60A95}"/>
                  </a:ext>
                </a:extLst>
              </p:cNvPr>
              <p:cNvSpPr txBox="1"/>
              <p:nvPr/>
            </p:nvSpPr>
            <p:spPr>
              <a:xfrm>
                <a:off x="23678238" y="5382844"/>
                <a:ext cx="785152" cy="785152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1270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600" dirty="0">
                    <a:solidFill>
                      <a:srgbClr val="0070C0"/>
                    </a:solidFill>
                  </a:rPr>
                  <a:t>3</a:t>
                </a:r>
              </a:p>
            </p:txBody>
          </p:sp>
        </p:grpSp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209FBD39-EF61-42F6-86C8-D9AFC716EA8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819" t="7688" r="3595" b="71083"/>
            <a:stretch/>
          </p:blipFill>
          <p:spPr bwMode="auto">
            <a:xfrm>
              <a:off x="27986780" y="9366119"/>
              <a:ext cx="4252420" cy="212621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72F93DFE-1236-4395-8312-74C11A4C6F54}"/>
              </a:ext>
            </a:extLst>
          </p:cNvPr>
          <p:cNvGrpSpPr/>
          <p:nvPr/>
        </p:nvGrpSpPr>
        <p:grpSpPr>
          <a:xfrm>
            <a:off x="10961227" y="13591228"/>
            <a:ext cx="8740696" cy="4301258"/>
            <a:chOff x="10553030" y="13773060"/>
            <a:chExt cx="8740696" cy="4301258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8DFD811E-4F28-4C14-8B5C-9F17A62372CB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0553030" y="13773060"/>
              <a:ext cx="5239665" cy="4301258"/>
              <a:chOff x="13275557" y="10849738"/>
              <a:chExt cx="5624829" cy="4617440"/>
            </a:xfrm>
          </p:grpSpPr>
          <p:pic>
            <p:nvPicPr>
              <p:cNvPr id="1046" name="Picture 22">
                <a:extLst>
                  <a:ext uri="{FF2B5EF4-FFF2-40B4-BE49-F238E27FC236}">
                    <a16:creationId xmlns:a16="http://schemas.microsoft.com/office/drawing/2014/main" id="{39389D3A-E367-4B20-A7E0-7246CE17A4E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300637" y="10849738"/>
                <a:ext cx="4599749" cy="4617440"/>
              </a:xfrm>
              <a:prstGeom prst="rect">
                <a:avLst/>
              </a:prstGeom>
              <a:noFill/>
              <a:ln w="38100"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40" name="TextBox 139">
                <a:extLst>
                  <a:ext uri="{FF2B5EF4-FFF2-40B4-BE49-F238E27FC236}">
                    <a16:creationId xmlns:a16="http://schemas.microsoft.com/office/drawing/2014/main" id="{8E8CEA50-5B54-4176-9A87-F3C18B6FB0CD}"/>
                  </a:ext>
                </a:extLst>
              </p:cNvPr>
              <p:cNvSpPr txBox="1"/>
              <p:nvPr/>
            </p:nvSpPr>
            <p:spPr>
              <a:xfrm>
                <a:off x="13275557" y="11203071"/>
                <a:ext cx="981617" cy="981617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1270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600" dirty="0">
                    <a:solidFill>
                      <a:srgbClr val="0070C0"/>
                    </a:solidFill>
                  </a:rPr>
                  <a:t>4</a:t>
                </a:r>
              </a:p>
            </p:txBody>
          </p:sp>
        </p:grpSp>
        <p:pic>
          <p:nvPicPr>
            <p:cNvPr id="1032" name="Picture 8">
              <a:extLst>
                <a:ext uri="{FF2B5EF4-FFF2-40B4-BE49-F238E27FC236}">
                  <a16:creationId xmlns:a16="http://schemas.microsoft.com/office/drawing/2014/main" id="{68221A51-AE53-4EB1-8521-249B8262E26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740" t="15487" r="23193" b="13458"/>
            <a:stretch/>
          </p:blipFill>
          <p:spPr bwMode="auto">
            <a:xfrm>
              <a:off x="16042591" y="14998488"/>
              <a:ext cx="3251135" cy="2242465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0D2670E1-47CF-4C53-BCE1-06E9009AE9A8}"/>
              </a:ext>
            </a:extLst>
          </p:cNvPr>
          <p:cNvGrpSpPr/>
          <p:nvPr/>
        </p:nvGrpSpPr>
        <p:grpSpPr>
          <a:xfrm>
            <a:off x="21287430" y="13600760"/>
            <a:ext cx="11144396" cy="4375325"/>
            <a:chOff x="20674914" y="13512343"/>
            <a:chExt cx="11144396" cy="4375325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EFDD1838-44CB-4969-B707-7165650E3089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0674914" y="13831948"/>
              <a:ext cx="8306288" cy="4055720"/>
              <a:chOff x="20417052" y="11239161"/>
              <a:chExt cx="9380032" cy="4579999"/>
            </a:xfrm>
          </p:grpSpPr>
          <p:pic>
            <p:nvPicPr>
              <p:cNvPr id="120" name="Picture 119">
                <a:extLst>
                  <a:ext uri="{FF2B5EF4-FFF2-40B4-BE49-F238E27FC236}">
                    <a16:creationId xmlns:a16="http://schemas.microsoft.com/office/drawing/2014/main" id="{C39301AF-39F7-4E0E-97CF-074FCA3EE78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1"/>
              <a:srcRect l="57862" t="25866" r="7372" b="12038"/>
              <a:stretch/>
            </p:blipFill>
            <p:spPr bwMode="auto">
              <a:xfrm>
                <a:off x="21449655" y="11346154"/>
                <a:ext cx="8347429" cy="4473006"/>
              </a:xfrm>
              <a:prstGeom prst="rect">
                <a:avLst/>
              </a:prstGeom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sp>
            <p:nvSpPr>
              <p:cNvPr id="141" name="TextBox 140">
                <a:extLst>
                  <a:ext uri="{FF2B5EF4-FFF2-40B4-BE49-F238E27FC236}">
                    <a16:creationId xmlns:a16="http://schemas.microsoft.com/office/drawing/2014/main" id="{55502F1F-C3AF-4BDE-A9CD-3C970B773D9C}"/>
                  </a:ext>
                </a:extLst>
              </p:cNvPr>
              <p:cNvSpPr txBox="1"/>
              <p:nvPr/>
            </p:nvSpPr>
            <p:spPr>
              <a:xfrm>
                <a:off x="20417052" y="11239161"/>
                <a:ext cx="1032603" cy="1032604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1270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600" dirty="0">
                    <a:solidFill>
                      <a:srgbClr val="0070C0"/>
                    </a:solidFill>
                  </a:rPr>
                  <a:t>5</a:t>
                </a:r>
              </a:p>
            </p:txBody>
          </p:sp>
        </p:grpSp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6BF17A0C-C222-4F48-95E6-1832B28369D1}"/>
                </a:ext>
              </a:extLst>
            </p:cNvPr>
            <p:cNvPicPr>
              <a:picLocks/>
            </p:cNvPicPr>
            <p:nvPr/>
          </p:nvPicPr>
          <p:blipFill rotWithShape="1"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40" t="11563" r="64855" b="13970"/>
            <a:stretch/>
          </p:blipFill>
          <p:spPr bwMode="auto">
            <a:xfrm>
              <a:off x="29076110" y="13512343"/>
              <a:ext cx="2743200" cy="20574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3E735A4A-B0AF-4502-B82D-E0897606F1D2}"/>
                </a:ext>
              </a:extLst>
            </p:cNvPr>
            <p:cNvPicPr>
              <a:picLocks/>
            </p:cNvPicPr>
            <p:nvPr/>
          </p:nvPicPr>
          <p:blipFill rotWithShape="1"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85" t="31428" r="63153" b="12480"/>
            <a:stretch/>
          </p:blipFill>
          <p:spPr bwMode="auto">
            <a:xfrm>
              <a:off x="29076110" y="15666333"/>
              <a:ext cx="2743200" cy="20574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pic>
        <p:nvPicPr>
          <p:cNvPr id="24" name="Presentation Audio">
            <a:hlinkClick r:id="" action="ppaction://media"/>
            <a:extLst>
              <a:ext uri="{FF2B5EF4-FFF2-40B4-BE49-F238E27FC236}">
                <a16:creationId xmlns:a16="http://schemas.microsoft.com/office/drawing/2014/main" id="{C1D68851-41C3-49B2-870D-4A53EDEDC4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21640800" y="16154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899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25"/>
    </mc:Choice>
    <mc:Fallback xmlns="">
      <p:transition spd="slow" advTm="65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428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1809</TotalTime>
  <Words>422</Words>
  <Application>Microsoft Office PowerPoint</Application>
  <PresentationFormat>Custom</PresentationFormat>
  <Paragraphs>53</Paragraphs>
  <Slides>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Dellinger, Nicholas</dc:creator>
  <cp:lastModifiedBy>Dellinger, Nicholas</cp:lastModifiedBy>
  <cp:revision>118</cp:revision>
  <dcterms:created xsi:type="dcterms:W3CDTF">2020-04-25T19:41:29Z</dcterms:created>
  <dcterms:modified xsi:type="dcterms:W3CDTF">2020-04-27T02:52:12Z</dcterms:modified>
</cp:coreProperties>
</file>