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256" r:id="rId2"/>
    <p:sldId id="257" r:id="rId3"/>
    <p:sldId id="258" r:id="rId4"/>
    <p:sldId id="259" r:id="rId5"/>
  </p:sldIdLst>
  <p:sldSz cx="43891200" cy="32918400"/>
  <p:notesSz cx="92964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0" roundtripDataSignature="AMtx7miRL3/nnNsj80pCO0hrW72A6katJ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4211" autoAdjust="0"/>
    <p:restoredTop sz="95740" autoAdjust="0"/>
  </p:normalViewPr>
  <p:slideViewPr>
    <p:cSldViewPr snapToGrid="0">
      <p:cViewPr varScale="1">
        <p:scale>
          <a:sx n="24" d="100"/>
          <a:sy n="24" d="100"/>
        </p:scale>
        <p:origin x="2184" y="108"/>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4030593" cy="343135"/>
          </a:xfrm>
          <a:prstGeom prst="rect">
            <a:avLst/>
          </a:prstGeom>
          <a:noFill/>
          <a:ln>
            <a:noFill/>
          </a:ln>
        </p:spPr>
        <p:txBody>
          <a:bodyPr spcFirstLastPara="1" wrap="square" lIns="92825" tIns="46400" rIns="92825" bIns="464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263656" y="0"/>
            <a:ext cx="4030593" cy="343135"/>
          </a:xfrm>
          <a:prstGeom prst="rect">
            <a:avLst/>
          </a:prstGeom>
          <a:noFill/>
          <a:ln>
            <a:noFill/>
          </a:ln>
        </p:spPr>
        <p:txBody>
          <a:bodyPr spcFirstLastPara="1" wrap="square" lIns="92825" tIns="46400" rIns="92825" bIns="464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38462" y="514350"/>
            <a:ext cx="3426000" cy="2570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31793" y="3259190"/>
            <a:ext cx="7432816" cy="3084695"/>
          </a:xfrm>
          <a:prstGeom prst="rect">
            <a:avLst/>
          </a:prstGeom>
          <a:noFill/>
          <a:ln>
            <a:noFill/>
          </a:ln>
        </p:spPr>
        <p:txBody>
          <a:bodyPr spcFirstLastPara="1" wrap="square" lIns="92825" tIns="46400" rIns="92825" bIns="46400" anchor="t" anchorCtr="0">
            <a:noAutofit/>
          </a:bodyPr>
          <a:lstStyle>
            <a:lvl1pPr marL="457200" marR="0" lvl="0"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1pPr>
            <a:lvl2pPr marL="914400" marR="0" lvl="1"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2pPr>
            <a:lvl3pPr marL="1371600" marR="0" lvl="2"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3pPr>
            <a:lvl4pPr marL="1828800" marR="0" lvl="3"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4pPr>
            <a:lvl5pPr marL="2286000" marR="0" lvl="4" indent="-228600" algn="l" rtl="0">
              <a:spcBef>
                <a:spcPts val="432"/>
              </a:spcBef>
              <a:spcAft>
                <a:spcPts val="0"/>
              </a:spcAft>
              <a:buSzPts val="1400"/>
              <a:buNone/>
              <a:defRPr sz="144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44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694"/>
            <a:ext cx="4030593" cy="343135"/>
          </a:xfrm>
          <a:prstGeom prst="rect">
            <a:avLst/>
          </a:prstGeom>
          <a:noFill/>
          <a:ln>
            <a:noFill/>
          </a:ln>
        </p:spPr>
        <p:txBody>
          <a:bodyPr spcFirstLastPara="1" wrap="square" lIns="92825" tIns="46400" rIns="92825" bIns="464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263656" y="6513694"/>
            <a:ext cx="4030593" cy="343135"/>
          </a:xfrm>
          <a:prstGeom prst="rect">
            <a:avLst/>
          </a:prstGeom>
          <a:noFill/>
          <a:ln>
            <a:noFill/>
          </a:ln>
        </p:spPr>
        <p:txBody>
          <a:bodyPr spcFirstLastPara="1" wrap="square" lIns="92825" tIns="46400" rIns="92825" bIns="464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sldNum" idx="12"/>
          </p:nvPr>
        </p:nvSpPr>
        <p:spPr>
          <a:xfrm>
            <a:off x="5263656" y="6513694"/>
            <a:ext cx="4030593" cy="343135"/>
          </a:xfrm>
          <a:prstGeom prst="rect">
            <a:avLst/>
          </a:prstGeom>
          <a:noFill/>
          <a:ln>
            <a:noFill/>
          </a:ln>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1</a:t>
            </a:fld>
            <a:endParaRPr/>
          </a:p>
        </p:txBody>
      </p:sp>
      <p:sp>
        <p:nvSpPr>
          <p:cNvPr id="86" name="Google Shape;86;p1: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 name="Google Shape;87;p1:notes"/>
          <p:cNvSpPr txBox="1">
            <a:spLocks noGrp="1"/>
          </p:cNvSpPr>
          <p:nvPr>
            <p:ph type="body" idx="1"/>
          </p:nvPr>
        </p:nvSpPr>
        <p:spPr>
          <a:xfrm>
            <a:off x="931793" y="3259190"/>
            <a:ext cx="7432816" cy="3084695"/>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84168da061_0_9: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84168da061_0_9: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124" name="Google Shape;124;g84168da061_0_9: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4168da061_0_19: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84168da061_0_19: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139" name="Google Shape;139;g84168da061_0_19: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4168da061_0_27:notes"/>
          <p:cNvSpPr>
            <a:spLocks noGrp="1" noRot="1" noChangeAspect="1"/>
          </p:cNvSpPr>
          <p:nvPr>
            <p:ph type="sldImg" idx="2"/>
          </p:nvPr>
        </p:nvSpPr>
        <p:spPr>
          <a:xfrm>
            <a:off x="2938463" y="514350"/>
            <a:ext cx="3425825" cy="25701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4168da061_0_27:notes"/>
          <p:cNvSpPr txBox="1">
            <a:spLocks noGrp="1"/>
          </p:cNvSpPr>
          <p:nvPr>
            <p:ph type="body" idx="1"/>
          </p:nvPr>
        </p:nvSpPr>
        <p:spPr>
          <a:xfrm>
            <a:off x="931793" y="3259190"/>
            <a:ext cx="7432800" cy="3084600"/>
          </a:xfrm>
          <a:prstGeom prst="rect">
            <a:avLst/>
          </a:prstGeom>
        </p:spPr>
        <p:txBody>
          <a:bodyPr spcFirstLastPara="1" wrap="square" lIns="92825" tIns="46400" rIns="92825" bIns="46400" anchor="t" anchorCtr="0">
            <a:noAutofit/>
          </a:bodyPr>
          <a:lstStyle/>
          <a:p>
            <a:pPr marL="0" lvl="0" indent="0" algn="l" rtl="0">
              <a:spcBef>
                <a:spcPts val="432"/>
              </a:spcBef>
              <a:spcAft>
                <a:spcPts val="0"/>
              </a:spcAft>
              <a:buNone/>
            </a:pPr>
            <a:endParaRPr/>
          </a:p>
        </p:txBody>
      </p:sp>
      <p:sp>
        <p:nvSpPr>
          <p:cNvPr id="159" name="Google Shape;159;g84168da061_0_27:notes"/>
          <p:cNvSpPr txBox="1">
            <a:spLocks noGrp="1"/>
          </p:cNvSpPr>
          <p:nvPr>
            <p:ph type="sldNum" idx="12"/>
          </p:nvPr>
        </p:nvSpPr>
        <p:spPr>
          <a:xfrm>
            <a:off x="5263656" y="6513694"/>
            <a:ext cx="4030500" cy="3432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3"/>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3"/>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2186940" y="1318260"/>
            <a:ext cx="39517200"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2"/>
          <p:cNvSpPr txBox="1">
            <a:spLocks noGrp="1"/>
          </p:cNvSpPr>
          <p:nvPr>
            <p:ph type="body" idx="1"/>
          </p:nvPr>
        </p:nvSpPr>
        <p:spPr>
          <a:xfrm rot="5400000">
            <a:off x="11056559" y="-1211400"/>
            <a:ext cx="21778200" cy="39517200"/>
          </a:xfrm>
          <a:prstGeom prst="rect">
            <a:avLst/>
          </a:prstGeom>
          <a:noFill/>
          <a:ln>
            <a:noFill/>
          </a:ln>
        </p:spPr>
        <p:txBody>
          <a:bodyPr spcFirstLastPara="1" wrap="square" lIns="365700" tIns="182850" rIns="365700" bIns="18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2"/>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rot="5400000">
            <a:off x="22705713" y="10437510"/>
            <a:ext cx="28117800" cy="98793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3"/>
          <p:cNvSpPr txBox="1">
            <a:spLocks noGrp="1"/>
          </p:cNvSpPr>
          <p:nvPr>
            <p:ph type="body" idx="1"/>
          </p:nvPr>
        </p:nvSpPr>
        <p:spPr>
          <a:xfrm rot="5400000">
            <a:off x="2855550" y="649560"/>
            <a:ext cx="28117800" cy="29455200"/>
          </a:xfrm>
          <a:prstGeom prst="rect">
            <a:avLst/>
          </a:prstGeom>
          <a:noFill/>
          <a:ln>
            <a:noFill/>
          </a:ln>
        </p:spPr>
        <p:txBody>
          <a:bodyPr spcFirstLastPara="1" wrap="square" lIns="365700" tIns="182850" rIns="365700" bIns="18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3"/>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3"/>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4"/>
          <p:cNvSpPr txBox="1">
            <a:spLocks noGrp="1"/>
          </p:cNvSpPr>
          <p:nvPr>
            <p:ph type="ctrTitle"/>
          </p:nvPr>
        </p:nvSpPr>
        <p:spPr>
          <a:xfrm>
            <a:off x="3291840" y="10226040"/>
            <a:ext cx="37307400" cy="70563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4"/>
          <p:cNvSpPr txBox="1">
            <a:spLocks noGrp="1"/>
          </p:cNvSpPr>
          <p:nvPr>
            <p:ph type="subTitle" idx="1"/>
          </p:nvPr>
        </p:nvSpPr>
        <p:spPr>
          <a:xfrm>
            <a:off x="6583680" y="18653759"/>
            <a:ext cx="30723900" cy="8412600"/>
          </a:xfrm>
          <a:prstGeom prst="rect">
            <a:avLst/>
          </a:prstGeom>
          <a:noFill/>
          <a:ln>
            <a:noFill/>
          </a:ln>
        </p:spPr>
        <p:txBody>
          <a:bodyPr spcFirstLastPara="1" wrap="square" lIns="365700" tIns="182850" rIns="365700" bIns="182850" anchor="t" anchorCtr="0">
            <a:noAutofit/>
          </a:bodyPr>
          <a:lstStyle>
            <a:lvl1pPr lvl="0" algn="ctr">
              <a:spcBef>
                <a:spcPts val="3216"/>
              </a:spcBef>
              <a:spcAft>
                <a:spcPts val="0"/>
              </a:spcAft>
              <a:buClr>
                <a:schemeClr val="dk1"/>
              </a:buClr>
              <a:buSzPts val="16080"/>
              <a:buFont typeface="Arial"/>
              <a:buNone/>
              <a:defRPr/>
            </a:lvl1pPr>
            <a:lvl2pPr lvl="1" algn="ctr">
              <a:spcBef>
                <a:spcPts val="2664"/>
              </a:spcBef>
              <a:spcAft>
                <a:spcPts val="0"/>
              </a:spcAft>
              <a:buClr>
                <a:schemeClr val="dk1"/>
              </a:buClr>
              <a:buSzPts val="13320"/>
              <a:buFont typeface="Arial"/>
              <a:buNone/>
              <a:defRPr/>
            </a:lvl2pPr>
            <a:lvl3pPr lvl="2" algn="ctr">
              <a:spcBef>
                <a:spcPts val="2208"/>
              </a:spcBef>
              <a:spcAft>
                <a:spcPts val="0"/>
              </a:spcAft>
              <a:buClr>
                <a:schemeClr val="dk1"/>
              </a:buClr>
              <a:buSzPts val="11040"/>
              <a:buFont typeface="Arial"/>
              <a:buNone/>
              <a:defRPr/>
            </a:lvl3pPr>
            <a:lvl4pPr lvl="3" algn="ctr">
              <a:spcBef>
                <a:spcPts val="1824"/>
              </a:spcBef>
              <a:spcAft>
                <a:spcPts val="0"/>
              </a:spcAft>
              <a:buClr>
                <a:schemeClr val="dk1"/>
              </a:buClr>
              <a:buSzPts val="9120"/>
              <a:buFont typeface="Arial"/>
              <a:buNone/>
              <a:defRPr/>
            </a:lvl4pPr>
            <a:lvl5pPr lvl="4" algn="ctr">
              <a:spcBef>
                <a:spcPts val="1824"/>
              </a:spcBef>
              <a:spcAft>
                <a:spcPts val="0"/>
              </a:spcAft>
              <a:buClr>
                <a:schemeClr val="dk1"/>
              </a:buClr>
              <a:buSzPts val="9120"/>
              <a:buFont typeface="Arial"/>
              <a:buNone/>
              <a:defRPr/>
            </a:lvl5pPr>
            <a:lvl6pPr lvl="5" algn="ctr">
              <a:spcBef>
                <a:spcPts val="1824"/>
              </a:spcBef>
              <a:spcAft>
                <a:spcPts val="0"/>
              </a:spcAft>
              <a:buClr>
                <a:schemeClr val="dk1"/>
              </a:buClr>
              <a:buSzPts val="9120"/>
              <a:buFont typeface="Arial"/>
              <a:buNone/>
              <a:defRPr/>
            </a:lvl6pPr>
            <a:lvl7pPr lvl="6" algn="ctr">
              <a:spcBef>
                <a:spcPts val="1824"/>
              </a:spcBef>
              <a:spcAft>
                <a:spcPts val="0"/>
              </a:spcAft>
              <a:buClr>
                <a:schemeClr val="dk1"/>
              </a:buClr>
              <a:buSzPts val="9120"/>
              <a:buFont typeface="Arial"/>
              <a:buNone/>
              <a:defRPr/>
            </a:lvl7pPr>
            <a:lvl8pPr lvl="7" algn="ctr">
              <a:spcBef>
                <a:spcPts val="1824"/>
              </a:spcBef>
              <a:spcAft>
                <a:spcPts val="0"/>
              </a:spcAft>
              <a:buClr>
                <a:schemeClr val="dk1"/>
              </a:buClr>
              <a:buSzPts val="9120"/>
              <a:buFont typeface="Arial"/>
              <a:buNone/>
              <a:defRPr/>
            </a:lvl8pPr>
            <a:lvl9pPr lvl="8" algn="ctr">
              <a:spcBef>
                <a:spcPts val="1824"/>
              </a:spcBef>
              <a:spcAft>
                <a:spcPts val="0"/>
              </a:spcAft>
              <a:buClr>
                <a:schemeClr val="dk1"/>
              </a:buClr>
              <a:buSzPts val="9120"/>
              <a:buFont typeface="Arial"/>
              <a:buNone/>
              <a:defRPr/>
            </a:lvl9pPr>
          </a:lstStyle>
          <a:p>
            <a:endParaRPr/>
          </a:p>
        </p:txBody>
      </p:sp>
      <p:sp>
        <p:nvSpPr>
          <p:cNvPr id="22" name="Google Shape;22;p4"/>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2186940" y="1318260"/>
            <a:ext cx="39517200"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5"/>
          <p:cNvSpPr txBox="1">
            <a:spLocks noGrp="1"/>
          </p:cNvSpPr>
          <p:nvPr>
            <p:ph type="body" idx="1"/>
          </p:nvPr>
        </p:nvSpPr>
        <p:spPr>
          <a:xfrm>
            <a:off x="2186940" y="7658100"/>
            <a:ext cx="39517200" cy="21778200"/>
          </a:xfrm>
          <a:prstGeom prst="rect">
            <a:avLst/>
          </a:prstGeom>
          <a:noFill/>
          <a:ln>
            <a:noFill/>
          </a:ln>
        </p:spPr>
        <p:txBody>
          <a:bodyPr spcFirstLastPara="1" wrap="square" lIns="365700" tIns="182850" rIns="365700" bIns="18285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5"/>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467100" y="21153120"/>
            <a:ext cx="37307400" cy="65382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sz="48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3467100" y="13952220"/>
            <a:ext cx="37307400" cy="7200900"/>
          </a:xfrm>
          <a:prstGeom prst="rect">
            <a:avLst/>
          </a:prstGeom>
          <a:noFill/>
          <a:ln>
            <a:noFill/>
          </a:ln>
        </p:spPr>
        <p:txBody>
          <a:bodyPr spcFirstLastPara="1" wrap="square" lIns="365700" tIns="182850" rIns="365700" bIns="182850" anchor="b" anchorCtr="0">
            <a:noAutofit/>
          </a:bodyPr>
          <a:lstStyle>
            <a:lvl1pPr marL="457200" lvl="0" indent="-228600" algn="l">
              <a:spcBef>
                <a:spcPts val="480"/>
              </a:spcBef>
              <a:spcAft>
                <a:spcPts val="0"/>
              </a:spcAft>
              <a:buClr>
                <a:schemeClr val="dk1"/>
              </a:buClr>
              <a:buSzPts val="2400"/>
              <a:buFont typeface="Arial"/>
              <a:buNone/>
              <a:defRPr sz="2400"/>
            </a:lvl1pPr>
            <a:lvl2pPr marL="914400" lvl="1" indent="-228600" algn="l">
              <a:spcBef>
                <a:spcPts val="432"/>
              </a:spcBef>
              <a:spcAft>
                <a:spcPts val="0"/>
              </a:spcAft>
              <a:buClr>
                <a:schemeClr val="dk1"/>
              </a:buClr>
              <a:buSzPts val="2160"/>
              <a:buFont typeface="Arial"/>
              <a:buNone/>
              <a:defRPr sz="2160"/>
            </a:lvl2pPr>
            <a:lvl3pPr marL="1371600" lvl="2" indent="-228600" algn="l">
              <a:spcBef>
                <a:spcPts val="384"/>
              </a:spcBef>
              <a:spcAft>
                <a:spcPts val="0"/>
              </a:spcAft>
              <a:buClr>
                <a:schemeClr val="dk1"/>
              </a:buClr>
              <a:buSzPts val="1920"/>
              <a:buFont typeface="Arial"/>
              <a:buNone/>
              <a:defRPr sz="1920"/>
            </a:lvl3pPr>
            <a:lvl4pPr marL="1828800" lvl="3" indent="-228600" algn="l">
              <a:spcBef>
                <a:spcPts val="336"/>
              </a:spcBef>
              <a:spcAft>
                <a:spcPts val="0"/>
              </a:spcAft>
              <a:buClr>
                <a:schemeClr val="dk1"/>
              </a:buClr>
              <a:buSzPts val="1680"/>
              <a:buFont typeface="Arial"/>
              <a:buNone/>
              <a:defRPr sz="1679"/>
            </a:lvl4pPr>
            <a:lvl5pPr marL="2286000" lvl="4" indent="-228600" algn="l">
              <a:spcBef>
                <a:spcPts val="336"/>
              </a:spcBef>
              <a:spcAft>
                <a:spcPts val="0"/>
              </a:spcAft>
              <a:buClr>
                <a:schemeClr val="dk1"/>
              </a:buClr>
              <a:buSzPts val="1680"/>
              <a:buFont typeface="Arial"/>
              <a:buNone/>
              <a:defRPr sz="1679"/>
            </a:lvl5pPr>
            <a:lvl6pPr marL="2743200" lvl="5" indent="-228600" algn="l">
              <a:spcBef>
                <a:spcPts val="336"/>
              </a:spcBef>
              <a:spcAft>
                <a:spcPts val="0"/>
              </a:spcAft>
              <a:buClr>
                <a:schemeClr val="dk1"/>
              </a:buClr>
              <a:buSzPts val="1680"/>
              <a:buFont typeface="Arial"/>
              <a:buNone/>
              <a:defRPr sz="1679"/>
            </a:lvl6pPr>
            <a:lvl7pPr marL="3200400" lvl="6" indent="-228600" algn="l">
              <a:spcBef>
                <a:spcPts val="336"/>
              </a:spcBef>
              <a:spcAft>
                <a:spcPts val="0"/>
              </a:spcAft>
              <a:buClr>
                <a:schemeClr val="dk1"/>
              </a:buClr>
              <a:buSzPts val="1680"/>
              <a:buFont typeface="Arial"/>
              <a:buNone/>
              <a:defRPr sz="1679"/>
            </a:lvl7pPr>
            <a:lvl8pPr marL="3657600" lvl="7" indent="-228600" algn="l">
              <a:spcBef>
                <a:spcPts val="336"/>
              </a:spcBef>
              <a:spcAft>
                <a:spcPts val="0"/>
              </a:spcAft>
              <a:buClr>
                <a:schemeClr val="dk1"/>
              </a:buClr>
              <a:buSzPts val="1680"/>
              <a:buFont typeface="Arial"/>
              <a:buNone/>
              <a:defRPr sz="1679"/>
            </a:lvl8pPr>
            <a:lvl9pPr marL="4114800" lvl="8" indent="-228600" algn="l">
              <a:spcBef>
                <a:spcPts val="336"/>
              </a:spcBef>
              <a:spcAft>
                <a:spcPts val="0"/>
              </a:spcAft>
              <a:buClr>
                <a:schemeClr val="dk1"/>
              </a:buClr>
              <a:buSzPts val="1680"/>
              <a:buFont typeface="Arial"/>
              <a:buNone/>
              <a:defRPr sz="1679"/>
            </a:lvl9pPr>
          </a:lstStyle>
          <a:p>
            <a:endParaRPr/>
          </a:p>
        </p:txBody>
      </p:sp>
      <p:sp>
        <p:nvSpPr>
          <p:cNvPr id="34" name="Google Shape;34;p6"/>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2186940" y="1318260"/>
            <a:ext cx="39517200"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2186940" y="7658100"/>
            <a:ext cx="19667100" cy="21778200"/>
          </a:xfrm>
          <a:prstGeom prst="rect">
            <a:avLst/>
          </a:prstGeom>
          <a:noFill/>
          <a:ln>
            <a:noFill/>
          </a:ln>
        </p:spPr>
        <p:txBody>
          <a:bodyPr spcFirstLastPara="1" wrap="square" lIns="365700" tIns="182850" rIns="365700" bIns="182850" anchor="t" anchorCtr="0">
            <a:noAutofit/>
          </a:bodyPr>
          <a:lstStyle>
            <a:lvl1pPr marL="457200" lvl="0" indent="-441960" algn="l">
              <a:spcBef>
                <a:spcPts val="672"/>
              </a:spcBef>
              <a:spcAft>
                <a:spcPts val="0"/>
              </a:spcAft>
              <a:buClr>
                <a:schemeClr val="dk1"/>
              </a:buClr>
              <a:buSzPts val="3360"/>
              <a:buFont typeface="Arial"/>
              <a:buChar char="•"/>
              <a:defRPr sz="3359"/>
            </a:lvl1pPr>
            <a:lvl2pPr marL="914400" lvl="1" indent="-411480" algn="l">
              <a:spcBef>
                <a:spcPts val="576"/>
              </a:spcBef>
              <a:spcAft>
                <a:spcPts val="0"/>
              </a:spcAft>
              <a:buClr>
                <a:schemeClr val="dk1"/>
              </a:buClr>
              <a:buSzPts val="2880"/>
              <a:buFont typeface="Arial"/>
              <a:buChar char="–"/>
              <a:defRPr sz="2880"/>
            </a:lvl2pPr>
            <a:lvl3pPr marL="1371600" lvl="2" indent="-381000" algn="l">
              <a:spcBef>
                <a:spcPts val="480"/>
              </a:spcBef>
              <a:spcAft>
                <a:spcPts val="0"/>
              </a:spcAft>
              <a:buClr>
                <a:schemeClr val="dk1"/>
              </a:buClr>
              <a:buSzPts val="2400"/>
              <a:buFont typeface="Arial"/>
              <a:buChar char="•"/>
              <a:defRPr sz="2400"/>
            </a:lvl3pPr>
            <a:lvl4pPr marL="1828800" lvl="3" indent="-365760" algn="l">
              <a:spcBef>
                <a:spcPts val="432"/>
              </a:spcBef>
              <a:spcAft>
                <a:spcPts val="0"/>
              </a:spcAft>
              <a:buClr>
                <a:schemeClr val="dk1"/>
              </a:buClr>
              <a:buSzPts val="2160"/>
              <a:buFont typeface="Arial"/>
              <a:buChar char="–"/>
              <a:defRPr sz="2160"/>
            </a:lvl4pPr>
            <a:lvl5pPr marL="2286000" lvl="4" indent="-365760" algn="l">
              <a:spcBef>
                <a:spcPts val="432"/>
              </a:spcBef>
              <a:spcAft>
                <a:spcPts val="0"/>
              </a:spcAft>
              <a:buClr>
                <a:schemeClr val="dk1"/>
              </a:buClr>
              <a:buSzPts val="2160"/>
              <a:buFont typeface="Arial"/>
              <a:buChar char="»"/>
              <a:defRPr sz="2160"/>
            </a:lvl5pPr>
            <a:lvl6pPr marL="2743200" lvl="5" indent="-365760" algn="l">
              <a:spcBef>
                <a:spcPts val="432"/>
              </a:spcBef>
              <a:spcAft>
                <a:spcPts val="0"/>
              </a:spcAft>
              <a:buClr>
                <a:schemeClr val="dk1"/>
              </a:buClr>
              <a:buSzPts val="2160"/>
              <a:buFont typeface="Arial"/>
              <a:buChar char="»"/>
              <a:defRPr sz="2160"/>
            </a:lvl6pPr>
            <a:lvl7pPr marL="3200400" lvl="6" indent="-365760" algn="l">
              <a:spcBef>
                <a:spcPts val="432"/>
              </a:spcBef>
              <a:spcAft>
                <a:spcPts val="0"/>
              </a:spcAft>
              <a:buClr>
                <a:schemeClr val="dk1"/>
              </a:buClr>
              <a:buSzPts val="2160"/>
              <a:buFont typeface="Arial"/>
              <a:buChar char="»"/>
              <a:defRPr sz="2160"/>
            </a:lvl7pPr>
            <a:lvl8pPr marL="3657600" lvl="7" indent="-365759" algn="l">
              <a:spcBef>
                <a:spcPts val="432"/>
              </a:spcBef>
              <a:spcAft>
                <a:spcPts val="0"/>
              </a:spcAft>
              <a:buClr>
                <a:schemeClr val="dk1"/>
              </a:buClr>
              <a:buSzPts val="2160"/>
              <a:buFont typeface="Arial"/>
              <a:buChar char="»"/>
              <a:defRPr sz="2160"/>
            </a:lvl8pPr>
            <a:lvl9pPr marL="4114800" lvl="8" indent="-365759" algn="l">
              <a:spcBef>
                <a:spcPts val="432"/>
              </a:spcBef>
              <a:spcAft>
                <a:spcPts val="0"/>
              </a:spcAft>
              <a:buClr>
                <a:schemeClr val="dk1"/>
              </a:buClr>
              <a:buSzPts val="2160"/>
              <a:buFont typeface="Arial"/>
              <a:buChar char="»"/>
              <a:defRPr sz="2160"/>
            </a:lvl9pPr>
          </a:lstStyle>
          <a:p>
            <a:endParaRPr/>
          </a:p>
        </p:txBody>
      </p:sp>
      <p:sp>
        <p:nvSpPr>
          <p:cNvPr id="40" name="Google Shape;40;p7"/>
          <p:cNvSpPr txBox="1">
            <a:spLocks noGrp="1"/>
          </p:cNvSpPr>
          <p:nvPr>
            <p:ph type="body" idx="2"/>
          </p:nvPr>
        </p:nvSpPr>
        <p:spPr>
          <a:xfrm>
            <a:off x="22037041" y="7658100"/>
            <a:ext cx="19667100" cy="21778200"/>
          </a:xfrm>
          <a:prstGeom prst="rect">
            <a:avLst/>
          </a:prstGeom>
          <a:noFill/>
          <a:ln>
            <a:noFill/>
          </a:ln>
        </p:spPr>
        <p:txBody>
          <a:bodyPr spcFirstLastPara="1" wrap="square" lIns="365700" tIns="182850" rIns="365700" bIns="182850" anchor="t" anchorCtr="0">
            <a:noAutofit/>
          </a:bodyPr>
          <a:lstStyle>
            <a:lvl1pPr marL="457200" lvl="0" indent="-441960" algn="l">
              <a:spcBef>
                <a:spcPts val="672"/>
              </a:spcBef>
              <a:spcAft>
                <a:spcPts val="0"/>
              </a:spcAft>
              <a:buClr>
                <a:schemeClr val="dk1"/>
              </a:buClr>
              <a:buSzPts val="3360"/>
              <a:buFont typeface="Arial"/>
              <a:buChar char="•"/>
              <a:defRPr sz="3359"/>
            </a:lvl1pPr>
            <a:lvl2pPr marL="914400" lvl="1" indent="-411480" algn="l">
              <a:spcBef>
                <a:spcPts val="576"/>
              </a:spcBef>
              <a:spcAft>
                <a:spcPts val="0"/>
              </a:spcAft>
              <a:buClr>
                <a:schemeClr val="dk1"/>
              </a:buClr>
              <a:buSzPts val="2880"/>
              <a:buFont typeface="Arial"/>
              <a:buChar char="–"/>
              <a:defRPr sz="2880"/>
            </a:lvl2pPr>
            <a:lvl3pPr marL="1371600" lvl="2" indent="-381000" algn="l">
              <a:spcBef>
                <a:spcPts val="480"/>
              </a:spcBef>
              <a:spcAft>
                <a:spcPts val="0"/>
              </a:spcAft>
              <a:buClr>
                <a:schemeClr val="dk1"/>
              </a:buClr>
              <a:buSzPts val="2400"/>
              <a:buFont typeface="Arial"/>
              <a:buChar char="•"/>
              <a:defRPr sz="2400"/>
            </a:lvl3pPr>
            <a:lvl4pPr marL="1828800" lvl="3" indent="-365760" algn="l">
              <a:spcBef>
                <a:spcPts val="432"/>
              </a:spcBef>
              <a:spcAft>
                <a:spcPts val="0"/>
              </a:spcAft>
              <a:buClr>
                <a:schemeClr val="dk1"/>
              </a:buClr>
              <a:buSzPts val="2160"/>
              <a:buFont typeface="Arial"/>
              <a:buChar char="–"/>
              <a:defRPr sz="2160"/>
            </a:lvl4pPr>
            <a:lvl5pPr marL="2286000" lvl="4" indent="-365760" algn="l">
              <a:spcBef>
                <a:spcPts val="432"/>
              </a:spcBef>
              <a:spcAft>
                <a:spcPts val="0"/>
              </a:spcAft>
              <a:buClr>
                <a:schemeClr val="dk1"/>
              </a:buClr>
              <a:buSzPts val="2160"/>
              <a:buFont typeface="Arial"/>
              <a:buChar char="»"/>
              <a:defRPr sz="2160"/>
            </a:lvl5pPr>
            <a:lvl6pPr marL="2743200" lvl="5" indent="-365760" algn="l">
              <a:spcBef>
                <a:spcPts val="432"/>
              </a:spcBef>
              <a:spcAft>
                <a:spcPts val="0"/>
              </a:spcAft>
              <a:buClr>
                <a:schemeClr val="dk1"/>
              </a:buClr>
              <a:buSzPts val="2160"/>
              <a:buFont typeface="Arial"/>
              <a:buChar char="»"/>
              <a:defRPr sz="2160"/>
            </a:lvl6pPr>
            <a:lvl7pPr marL="3200400" lvl="6" indent="-365760" algn="l">
              <a:spcBef>
                <a:spcPts val="432"/>
              </a:spcBef>
              <a:spcAft>
                <a:spcPts val="0"/>
              </a:spcAft>
              <a:buClr>
                <a:schemeClr val="dk1"/>
              </a:buClr>
              <a:buSzPts val="2160"/>
              <a:buFont typeface="Arial"/>
              <a:buChar char="»"/>
              <a:defRPr sz="2160"/>
            </a:lvl7pPr>
            <a:lvl8pPr marL="3657600" lvl="7" indent="-365759" algn="l">
              <a:spcBef>
                <a:spcPts val="432"/>
              </a:spcBef>
              <a:spcAft>
                <a:spcPts val="0"/>
              </a:spcAft>
              <a:buClr>
                <a:schemeClr val="dk1"/>
              </a:buClr>
              <a:buSzPts val="2160"/>
              <a:buFont typeface="Arial"/>
              <a:buChar char="»"/>
              <a:defRPr sz="2160"/>
            </a:lvl8pPr>
            <a:lvl9pPr marL="4114800" lvl="8" indent="-365759" algn="l">
              <a:spcBef>
                <a:spcPts val="432"/>
              </a:spcBef>
              <a:spcAft>
                <a:spcPts val="0"/>
              </a:spcAft>
              <a:buClr>
                <a:schemeClr val="dk1"/>
              </a:buClr>
              <a:buSzPts val="2160"/>
              <a:buFont typeface="Arial"/>
              <a:buChar char="»"/>
              <a:defRPr sz="2160"/>
            </a:lvl9pPr>
          </a:lstStyle>
          <a:p>
            <a:endParaRPr/>
          </a:p>
        </p:txBody>
      </p:sp>
      <p:sp>
        <p:nvSpPr>
          <p:cNvPr id="41" name="Google Shape;41;p7"/>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2194560" y="1318260"/>
            <a:ext cx="39502200"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8"/>
          <p:cNvSpPr txBox="1">
            <a:spLocks noGrp="1"/>
          </p:cNvSpPr>
          <p:nvPr>
            <p:ph type="body" idx="1"/>
          </p:nvPr>
        </p:nvSpPr>
        <p:spPr>
          <a:xfrm>
            <a:off x="2194560" y="7368540"/>
            <a:ext cx="19392900" cy="3071100"/>
          </a:xfrm>
          <a:prstGeom prst="rect">
            <a:avLst/>
          </a:prstGeom>
          <a:noFill/>
          <a:ln>
            <a:noFill/>
          </a:ln>
        </p:spPr>
        <p:txBody>
          <a:bodyPr spcFirstLastPara="1" wrap="square" lIns="365700" tIns="182850" rIns="365700" bIns="182850" anchor="b" anchorCtr="0">
            <a:noAutofit/>
          </a:bodyPr>
          <a:lstStyle>
            <a:lvl1pPr marL="457200" lvl="0" indent="-228600" algn="l">
              <a:spcBef>
                <a:spcPts val="576"/>
              </a:spcBef>
              <a:spcAft>
                <a:spcPts val="0"/>
              </a:spcAft>
              <a:buClr>
                <a:schemeClr val="dk1"/>
              </a:buClr>
              <a:buSzPts val="2880"/>
              <a:buFont typeface="Arial"/>
              <a:buNone/>
              <a:defRPr sz="2880" b="1"/>
            </a:lvl1pPr>
            <a:lvl2pPr marL="914400" lvl="1" indent="-228600" algn="l">
              <a:spcBef>
                <a:spcPts val="480"/>
              </a:spcBef>
              <a:spcAft>
                <a:spcPts val="0"/>
              </a:spcAft>
              <a:buClr>
                <a:schemeClr val="dk1"/>
              </a:buClr>
              <a:buSzPts val="2400"/>
              <a:buFont typeface="Arial"/>
              <a:buNone/>
              <a:defRPr sz="2400" b="1"/>
            </a:lvl2pPr>
            <a:lvl3pPr marL="1371600" lvl="2" indent="-228600" algn="l">
              <a:spcBef>
                <a:spcPts val="432"/>
              </a:spcBef>
              <a:spcAft>
                <a:spcPts val="0"/>
              </a:spcAft>
              <a:buClr>
                <a:schemeClr val="dk1"/>
              </a:buClr>
              <a:buSzPts val="2160"/>
              <a:buFont typeface="Arial"/>
              <a:buNone/>
              <a:defRPr sz="2160" b="1"/>
            </a:lvl3pPr>
            <a:lvl4pPr marL="1828800" lvl="3" indent="-228600" algn="l">
              <a:spcBef>
                <a:spcPts val="384"/>
              </a:spcBef>
              <a:spcAft>
                <a:spcPts val="0"/>
              </a:spcAft>
              <a:buClr>
                <a:schemeClr val="dk1"/>
              </a:buClr>
              <a:buSzPts val="1920"/>
              <a:buFont typeface="Arial"/>
              <a:buNone/>
              <a:defRPr sz="1920" b="1"/>
            </a:lvl4pPr>
            <a:lvl5pPr marL="2286000" lvl="4" indent="-228600" algn="l">
              <a:spcBef>
                <a:spcPts val="384"/>
              </a:spcBef>
              <a:spcAft>
                <a:spcPts val="0"/>
              </a:spcAft>
              <a:buClr>
                <a:schemeClr val="dk1"/>
              </a:buClr>
              <a:buSzPts val="1920"/>
              <a:buFont typeface="Arial"/>
              <a:buNone/>
              <a:defRPr sz="1920" b="1"/>
            </a:lvl5pPr>
            <a:lvl6pPr marL="2743200" lvl="5" indent="-228600" algn="l">
              <a:spcBef>
                <a:spcPts val="384"/>
              </a:spcBef>
              <a:spcAft>
                <a:spcPts val="0"/>
              </a:spcAft>
              <a:buClr>
                <a:schemeClr val="dk1"/>
              </a:buClr>
              <a:buSzPts val="1920"/>
              <a:buFont typeface="Arial"/>
              <a:buNone/>
              <a:defRPr sz="1920" b="1"/>
            </a:lvl6pPr>
            <a:lvl7pPr marL="3200400" lvl="6" indent="-228600" algn="l">
              <a:spcBef>
                <a:spcPts val="384"/>
              </a:spcBef>
              <a:spcAft>
                <a:spcPts val="0"/>
              </a:spcAft>
              <a:buClr>
                <a:schemeClr val="dk1"/>
              </a:buClr>
              <a:buSzPts val="1920"/>
              <a:buFont typeface="Arial"/>
              <a:buNone/>
              <a:defRPr sz="1920" b="1"/>
            </a:lvl7pPr>
            <a:lvl8pPr marL="3657600" lvl="7" indent="-228600" algn="l">
              <a:spcBef>
                <a:spcPts val="384"/>
              </a:spcBef>
              <a:spcAft>
                <a:spcPts val="0"/>
              </a:spcAft>
              <a:buClr>
                <a:schemeClr val="dk1"/>
              </a:buClr>
              <a:buSzPts val="1920"/>
              <a:buFont typeface="Arial"/>
              <a:buNone/>
              <a:defRPr sz="1920" b="1"/>
            </a:lvl8pPr>
            <a:lvl9pPr marL="4114800" lvl="8" indent="-228600" algn="l">
              <a:spcBef>
                <a:spcPts val="384"/>
              </a:spcBef>
              <a:spcAft>
                <a:spcPts val="0"/>
              </a:spcAft>
              <a:buClr>
                <a:schemeClr val="dk1"/>
              </a:buClr>
              <a:buSzPts val="1920"/>
              <a:buFont typeface="Arial"/>
              <a:buNone/>
              <a:defRPr sz="1920" b="1"/>
            </a:lvl9pPr>
          </a:lstStyle>
          <a:p>
            <a:endParaRPr/>
          </a:p>
        </p:txBody>
      </p:sp>
      <p:sp>
        <p:nvSpPr>
          <p:cNvPr id="47" name="Google Shape;47;p8"/>
          <p:cNvSpPr txBox="1">
            <a:spLocks noGrp="1"/>
          </p:cNvSpPr>
          <p:nvPr>
            <p:ph type="body" idx="2"/>
          </p:nvPr>
        </p:nvSpPr>
        <p:spPr>
          <a:xfrm>
            <a:off x="2194560" y="10439400"/>
            <a:ext cx="19392900" cy="18966300"/>
          </a:xfrm>
          <a:prstGeom prst="rect">
            <a:avLst/>
          </a:prstGeom>
          <a:noFill/>
          <a:ln>
            <a:noFill/>
          </a:ln>
        </p:spPr>
        <p:txBody>
          <a:bodyPr spcFirstLastPara="1" wrap="square" lIns="365700" tIns="182850" rIns="365700" bIns="182850" anchor="t" anchorCtr="0">
            <a:noAutofit/>
          </a:bodyPr>
          <a:lstStyle>
            <a:lvl1pPr marL="457200" lvl="0" indent="-411480" algn="l">
              <a:spcBef>
                <a:spcPts val="576"/>
              </a:spcBef>
              <a:spcAft>
                <a:spcPts val="0"/>
              </a:spcAft>
              <a:buClr>
                <a:schemeClr val="dk1"/>
              </a:buClr>
              <a:buSzPts val="2880"/>
              <a:buFont typeface="Arial"/>
              <a:buChar char="•"/>
              <a:defRPr sz="2880"/>
            </a:lvl1pPr>
            <a:lvl2pPr marL="914400" lvl="1" indent="-381000" algn="l">
              <a:spcBef>
                <a:spcPts val="480"/>
              </a:spcBef>
              <a:spcAft>
                <a:spcPts val="0"/>
              </a:spcAft>
              <a:buClr>
                <a:schemeClr val="dk1"/>
              </a:buClr>
              <a:buSzPts val="2400"/>
              <a:buFont typeface="Arial"/>
              <a:buChar char="–"/>
              <a:defRPr sz="2400"/>
            </a:lvl2pPr>
            <a:lvl3pPr marL="1371600" lvl="2" indent="-365760" algn="l">
              <a:spcBef>
                <a:spcPts val="432"/>
              </a:spcBef>
              <a:spcAft>
                <a:spcPts val="0"/>
              </a:spcAft>
              <a:buClr>
                <a:schemeClr val="dk1"/>
              </a:buClr>
              <a:buSzPts val="2160"/>
              <a:buFont typeface="Arial"/>
              <a:buChar char="•"/>
              <a:defRPr sz="2160"/>
            </a:lvl3pPr>
            <a:lvl4pPr marL="1828800" lvl="3" indent="-350519" algn="l">
              <a:spcBef>
                <a:spcPts val="384"/>
              </a:spcBef>
              <a:spcAft>
                <a:spcPts val="0"/>
              </a:spcAft>
              <a:buClr>
                <a:schemeClr val="dk1"/>
              </a:buClr>
              <a:buSzPts val="1920"/>
              <a:buFont typeface="Arial"/>
              <a:buChar char="–"/>
              <a:defRPr sz="1920"/>
            </a:lvl4pPr>
            <a:lvl5pPr marL="2286000" lvl="4" indent="-350520" algn="l">
              <a:spcBef>
                <a:spcPts val="384"/>
              </a:spcBef>
              <a:spcAft>
                <a:spcPts val="0"/>
              </a:spcAft>
              <a:buClr>
                <a:schemeClr val="dk1"/>
              </a:buClr>
              <a:buSzPts val="1920"/>
              <a:buFont typeface="Arial"/>
              <a:buChar char="»"/>
              <a:defRPr sz="1920"/>
            </a:lvl5pPr>
            <a:lvl6pPr marL="2743200" lvl="5" indent="-350520" algn="l">
              <a:spcBef>
                <a:spcPts val="384"/>
              </a:spcBef>
              <a:spcAft>
                <a:spcPts val="0"/>
              </a:spcAft>
              <a:buClr>
                <a:schemeClr val="dk1"/>
              </a:buClr>
              <a:buSzPts val="1920"/>
              <a:buFont typeface="Arial"/>
              <a:buChar char="»"/>
              <a:defRPr sz="1920"/>
            </a:lvl6pPr>
            <a:lvl7pPr marL="3200400" lvl="6" indent="-350520" algn="l">
              <a:spcBef>
                <a:spcPts val="384"/>
              </a:spcBef>
              <a:spcAft>
                <a:spcPts val="0"/>
              </a:spcAft>
              <a:buClr>
                <a:schemeClr val="dk1"/>
              </a:buClr>
              <a:buSzPts val="1920"/>
              <a:buFont typeface="Arial"/>
              <a:buChar char="»"/>
              <a:defRPr sz="1920"/>
            </a:lvl7pPr>
            <a:lvl8pPr marL="3657600" lvl="7" indent="-350520" algn="l">
              <a:spcBef>
                <a:spcPts val="384"/>
              </a:spcBef>
              <a:spcAft>
                <a:spcPts val="0"/>
              </a:spcAft>
              <a:buClr>
                <a:schemeClr val="dk1"/>
              </a:buClr>
              <a:buSzPts val="1920"/>
              <a:buFont typeface="Arial"/>
              <a:buChar char="»"/>
              <a:defRPr sz="1920"/>
            </a:lvl8pPr>
            <a:lvl9pPr marL="4114800" lvl="8" indent="-350520" algn="l">
              <a:spcBef>
                <a:spcPts val="384"/>
              </a:spcBef>
              <a:spcAft>
                <a:spcPts val="0"/>
              </a:spcAft>
              <a:buClr>
                <a:schemeClr val="dk1"/>
              </a:buClr>
              <a:buSzPts val="1920"/>
              <a:buFont typeface="Arial"/>
              <a:buChar char="»"/>
              <a:defRPr sz="1920"/>
            </a:lvl9pPr>
          </a:lstStyle>
          <a:p>
            <a:endParaRPr/>
          </a:p>
        </p:txBody>
      </p:sp>
      <p:sp>
        <p:nvSpPr>
          <p:cNvPr id="48" name="Google Shape;48;p8"/>
          <p:cNvSpPr txBox="1">
            <a:spLocks noGrp="1"/>
          </p:cNvSpPr>
          <p:nvPr>
            <p:ph type="body" idx="3"/>
          </p:nvPr>
        </p:nvSpPr>
        <p:spPr>
          <a:xfrm>
            <a:off x="22296120" y="7368540"/>
            <a:ext cx="19400400" cy="3071100"/>
          </a:xfrm>
          <a:prstGeom prst="rect">
            <a:avLst/>
          </a:prstGeom>
          <a:noFill/>
          <a:ln>
            <a:noFill/>
          </a:ln>
        </p:spPr>
        <p:txBody>
          <a:bodyPr spcFirstLastPara="1" wrap="square" lIns="365700" tIns="182850" rIns="365700" bIns="182850" anchor="b" anchorCtr="0">
            <a:noAutofit/>
          </a:bodyPr>
          <a:lstStyle>
            <a:lvl1pPr marL="457200" lvl="0" indent="-228600" algn="l">
              <a:spcBef>
                <a:spcPts val="576"/>
              </a:spcBef>
              <a:spcAft>
                <a:spcPts val="0"/>
              </a:spcAft>
              <a:buClr>
                <a:schemeClr val="dk1"/>
              </a:buClr>
              <a:buSzPts val="2880"/>
              <a:buFont typeface="Arial"/>
              <a:buNone/>
              <a:defRPr sz="2880" b="1"/>
            </a:lvl1pPr>
            <a:lvl2pPr marL="914400" lvl="1" indent="-228600" algn="l">
              <a:spcBef>
                <a:spcPts val="480"/>
              </a:spcBef>
              <a:spcAft>
                <a:spcPts val="0"/>
              </a:spcAft>
              <a:buClr>
                <a:schemeClr val="dk1"/>
              </a:buClr>
              <a:buSzPts val="2400"/>
              <a:buFont typeface="Arial"/>
              <a:buNone/>
              <a:defRPr sz="2400" b="1"/>
            </a:lvl2pPr>
            <a:lvl3pPr marL="1371600" lvl="2" indent="-228600" algn="l">
              <a:spcBef>
                <a:spcPts val="432"/>
              </a:spcBef>
              <a:spcAft>
                <a:spcPts val="0"/>
              </a:spcAft>
              <a:buClr>
                <a:schemeClr val="dk1"/>
              </a:buClr>
              <a:buSzPts val="2160"/>
              <a:buFont typeface="Arial"/>
              <a:buNone/>
              <a:defRPr sz="2160" b="1"/>
            </a:lvl3pPr>
            <a:lvl4pPr marL="1828800" lvl="3" indent="-228600" algn="l">
              <a:spcBef>
                <a:spcPts val="384"/>
              </a:spcBef>
              <a:spcAft>
                <a:spcPts val="0"/>
              </a:spcAft>
              <a:buClr>
                <a:schemeClr val="dk1"/>
              </a:buClr>
              <a:buSzPts val="1920"/>
              <a:buFont typeface="Arial"/>
              <a:buNone/>
              <a:defRPr sz="1920" b="1"/>
            </a:lvl4pPr>
            <a:lvl5pPr marL="2286000" lvl="4" indent="-228600" algn="l">
              <a:spcBef>
                <a:spcPts val="384"/>
              </a:spcBef>
              <a:spcAft>
                <a:spcPts val="0"/>
              </a:spcAft>
              <a:buClr>
                <a:schemeClr val="dk1"/>
              </a:buClr>
              <a:buSzPts val="1920"/>
              <a:buFont typeface="Arial"/>
              <a:buNone/>
              <a:defRPr sz="1920" b="1"/>
            </a:lvl5pPr>
            <a:lvl6pPr marL="2743200" lvl="5" indent="-228600" algn="l">
              <a:spcBef>
                <a:spcPts val="384"/>
              </a:spcBef>
              <a:spcAft>
                <a:spcPts val="0"/>
              </a:spcAft>
              <a:buClr>
                <a:schemeClr val="dk1"/>
              </a:buClr>
              <a:buSzPts val="1920"/>
              <a:buFont typeface="Arial"/>
              <a:buNone/>
              <a:defRPr sz="1920" b="1"/>
            </a:lvl6pPr>
            <a:lvl7pPr marL="3200400" lvl="6" indent="-228600" algn="l">
              <a:spcBef>
                <a:spcPts val="384"/>
              </a:spcBef>
              <a:spcAft>
                <a:spcPts val="0"/>
              </a:spcAft>
              <a:buClr>
                <a:schemeClr val="dk1"/>
              </a:buClr>
              <a:buSzPts val="1920"/>
              <a:buFont typeface="Arial"/>
              <a:buNone/>
              <a:defRPr sz="1920" b="1"/>
            </a:lvl7pPr>
            <a:lvl8pPr marL="3657600" lvl="7" indent="-228600" algn="l">
              <a:spcBef>
                <a:spcPts val="384"/>
              </a:spcBef>
              <a:spcAft>
                <a:spcPts val="0"/>
              </a:spcAft>
              <a:buClr>
                <a:schemeClr val="dk1"/>
              </a:buClr>
              <a:buSzPts val="1920"/>
              <a:buFont typeface="Arial"/>
              <a:buNone/>
              <a:defRPr sz="1920" b="1"/>
            </a:lvl8pPr>
            <a:lvl9pPr marL="4114800" lvl="8" indent="-228600" algn="l">
              <a:spcBef>
                <a:spcPts val="384"/>
              </a:spcBef>
              <a:spcAft>
                <a:spcPts val="0"/>
              </a:spcAft>
              <a:buClr>
                <a:schemeClr val="dk1"/>
              </a:buClr>
              <a:buSzPts val="1920"/>
              <a:buFont typeface="Arial"/>
              <a:buNone/>
              <a:defRPr sz="1920" b="1"/>
            </a:lvl9pPr>
          </a:lstStyle>
          <a:p>
            <a:endParaRPr/>
          </a:p>
        </p:txBody>
      </p:sp>
      <p:sp>
        <p:nvSpPr>
          <p:cNvPr id="49" name="Google Shape;49;p8"/>
          <p:cNvSpPr txBox="1">
            <a:spLocks noGrp="1"/>
          </p:cNvSpPr>
          <p:nvPr>
            <p:ph type="body" idx="4"/>
          </p:nvPr>
        </p:nvSpPr>
        <p:spPr>
          <a:xfrm>
            <a:off x="22296120" y="10439400"/>
            <a:ext cx="19400400" cy="18966300"/>
          </a:xfrm>
          <a:prstGeom prst="rect">
            <a:avLst/>
          </a:prstGeom>
          <a:noFill/>
          <a:ln>
            <a:noFill/>
          </a:ln>
        </p:spPr>
        <p:txBody>
          <a:bodyPr spcFirstLastPara="1" wrap="square" lIns="365700" tIns="182850" rIns="365700" bIns="182850" anchor="t" anchorCtr="0">
            <a:noAutofit/>
          </a:bodyPr>
          <a:lstStyle>
            <a:lvl1pPr marL="457200" lvl="0" indent="-411480" algn="l">
              <a:spcBef>
                <a:spcPts val="576"/>
              </a:spcBef>
              <a:spcAft>
                <a:spcPts val="0"/>
              </a:spcAft>
              <a:buClr>
                <a:schemeClr val="dk1"/>
              </a:buClr>
              <a:buSzPts val="2880"/>
              <a:buFont typeface="Arial"/>
              <a:buChar char="•"/>
              <a:defRPr sz="2880"/>
            </a:lvl1pPr>
            <a:lvl2pPr marL="914400" lvl="1" indent="-381000" algn="l">
              <a:spcBef>
                <a:spcPts val="480"/>
              </a:spcBef>
              <a:spcAft>
                <a:spcPts val="0"/>
              </a:spcAft>
              <a:buClr>
                <a:schemeClr val="dk1"/>
              </a:buClr>
              <a:buSzPts val="2400"/>
              <a:buFont typeface="Arial"/>
              <a:buChar char="–"/>
              <a:defRPr sz="2400"/>
            </a:lvl2pPr>
            <a:lvl3pPr marL="1371600" lvl="2" indent="-365760" algn="l">
              <a:spcBef>
                <a:spcPts val="432"/>
              </a:spcBef>
              <a:spcAft>
                <a:spcPts val="0"/>
              </a:spcAft>
              <a:buClr>
                <a:schemeClr val="dk1"/>
              </a:buClr>
              <a:buSzPts val="2160"/>
              <a:buFont typeface="Arial"/>
              <a:buChar char="•"/>
              <a:defRPr sz="2160"/>
            </a:lvl3pPr>
            <a:lvl4pPr marL="1828800" lvl="3" indent="-350519" algn="l">
              <a:spcBef>
                <a:spcPts val="384"/>
              </a:spcBef>
              <a:spcAft>
                <a:spcPts val="0"/>
              </a:spcAft>
              <a:buClr>
                <a:schemeClr val="dk1"/>
              </a:buClr>
              <a:buSzPts val="1920"/>
              <a:buFont typeface="Arial"/>
              <a:buChar char="–"/>
              <a:defRPr sz="1920"/>
            </a:lvl4pPr>
            <a:lvl5pPr marL="2286000" lvl="4" indent="-350520" algn="l">
              <a:spcBef>
                <a:spcPts val="384"/>
              </a:spcBef>
              <a:spcAft>
                <a:spcPts val="0"/>
              </a:spcAft>
              <a:buClr>
                <a:schemeClr val="dk1"/>
              </a:buClr>
              <a:buSzPts val="1920"/>
              <a:buFont typeface="Arial"/>
              <a:buChar char="»"/>
              <a:defRPr sz="1920"/>
            </a:lvl5pPr>
            <a:lvl6pPr marL="2743200" lvl="5" indent="-350520" algn="l">
              <a:spcBef>
                <a:spcPts val="384"/>
              </a:spcBef>
              <a:spcAft>
                <a:spcPts val="0"/>
              </a:spcAft>
              <a:buClr>
                <a:schemeClr val="dk1"/>
              </a:buClr>
              <a:buSzPts val="1920"/>
              <a:buFont typeface="Arial"/>
              <a:buChar char="»"/>
              <a:defRPr sz="1920"/>
            </a:lvl6pPr>
            <a:lvl7pPr marL="3200400" lvl="6" indent="-350520" algn="l">
              <a:spcBef>
                <a:spcPts val="384"/>
              </a:spcBef>
              <a:spcAft>
                <a:spcPts val="0"/>
              </a:spcAft>
              <a:buClr>
                <a:schemeClr val="dk1"/>
              </a:buClr>
              <a:buSzPts val="1920"/>
              <a:buFont typeface="Arial"/>
              <a:buChar char="»"/>
              <a:defRPr sz="1920"/>
            </a:lvl7pPr>
            <a:lvl8pPr marL="3657600" lvl="7" indent="-350520" algn="l">
              <a:spcBef>
                <a:spcPts val="384"/>
              </a:spcBef>
              <a:spcAft>
                <a:spcPts val="0"/>
              </a:spcAft>
              <a:buClr>
                <a:schemeClr val="dk1"/>
              </a:buClr>
              <a:buSzPts val="1920"/>
              <a:buFont typeface="Arial"/>
              <a:buChar char="»"/>
              <a:defRPr sz="1920"/>
            </a:lvl8pPr>
            <a:lvl9pPr marL="4114800" lvl="8" indent="-350520" algn="l">
              <a:spcBef>
                <a:spcPts val="384"/>
              </a:spcBef>
              <a:spcAft>
                <a:spcPts val="0"/>
              </a:spcAft>
              <a:buClr>
                <a:schemeClr val="dk1"/>
              </a:buClr>
              <a:buSzPts val="1920"/>
              <a:buFont typeface="Arial"/>
              <a:buChar char="»"/>
              <a:defRPr sz="1920"/>
            </a:lvl9pPr>
          </a:lstStyle>
          <a:p>
            <a:endParaRPr/>
          </a:p>
        </p:txBody>
      </p:sp>
      <p:sp>
        <p:nvSpPr>
          <p:cNvPr id="50" name="Google Shape;50;p8"/>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2186940" y="1318260"/>
            <a:ext cx="39517200" cy="5486400"/>
          </a:xfrm>
          <a:prstGeom prst="rect">
            <a:avLst/>
          </a:prstGeom>
          <a:noFill/>
          <a:ln>
            <a:noFill/>
          </a:ln>
        </p:spPr>
        <p:txBody>
          <a:bodyPr spcFirstLastPara="1" wrap="square" lIns="365700" tIns="182850" rIns="365700" bIns="18285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2194560" y="1310640"/>
            <a:ext cx="14439900" cy="5577900"/>
          </a:xfrm>
          <a:prstGeom prst="rect">
            <a:avLst/>
          </a:prstGeom>
          <a:noFill/>
          <a:ln>
            <a:noFill/>
          </a:ln>
        </p:spPr>
        <p:txBody>
          <a:bodyPr spcFirstLastPara="1" wrap="square" lIns="365700" tIns="182850" rIns="365700" bIns="182850" anchor="b" anchorCtr="0">
            <a:noAutofit/>
          </a:bodyPr>
          <a:lstStyle>
            <a:lvl1pPr lvl="0" algn="l">
              <a:spcBef>
                <a:spcPts val="0"/>
              </a:spcBef>
              <a:spcAft>
                <a:spcPts val="0"/>
              </a:spcAft>
              <a:buSzPts val="1400"/>
              <a:buNone/>
              <a:defRPr sz="24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17160241" y="1310640"/>
            <a:ext cx="24536400" cy="28095000"/>
          </a:xfrm>
          <a:prstGeom prst="rect">
            <a:avLst/>
          </a:prstGeom>
          <a:noFill/>
          <a:ln>
            <a:noFill/>
          </a:ln>
        </p:spPr>
        <p:txBody>
          <a:bodyPr spcFirstLastPara="1" wrap="square" lIns="365700" tIns="182850" rIns="365700" bIns="182850" anchor="t" anchorCtr="0">
            <a:noAutofit/>
          </a:bodyPr>
          <a:lstStyle>
            <a:lvl1pPr marL="457200" lvl="0" indent="-472440" algn="l">
              <a:spcBef>
                <a:spcPts val="768"/>
              </a:spcBef>
              <a:spcAft>
                <a:spcPts val="0"/>
              </a:spcAft>
              <a:buClr>
                <a:schemeClr val="dk1"/>
              </a:buClr>
              <a:buSzPts val="3840"/>
              <a:buFont typeface="Arial"/>
              <a:buChar char="•"/>
              <a:defRPr sz="3840"/>
            </a:lvl1pPr>
            <a:lvl2pPr marL="914400" lvl="1" indent="-441960" algn="l">
              <a:spcBef>
                <a:spcPts val="672"/>
              </a:spcBef>
              <a:spcAft>
                <a:spcPts val="0"/>
              </a:spcAft>
              <a:buClr>
                <a:schemeClr val="dk1"/>
              </a:buClr>
              <a:buSzPts val="3360"/>
              <a:buFont typeface="Arial"/>
              <a:buChar char="–"/>
              <a:defRPr sz="3359"/>
            </a:lvl2pPr>
            <a:lvl3pPr marL="1371600" lvl="2" indent="-411480" algn="l">
              <a:spcBef>
                <a:spcPts val="576"/>
              </a:spcBef>
              <a:spcAft>
                <a:spcPts val="0"/>
              </a:spcAft>
              <a:buClr>
                <a:schemeClr val="dk1"/>
              </a:buClr>
              <a:buSzPts val="2880"/>
              <a:buFont typeface="Arial"/>
              <a:buChar char="•"/>
              <a:defRPr sz="2880"/>
            </a:lvl3pPr>
            <a:lvl4pPr marL="1828800" lvl="3" indent="-381000" algn="l">
              <a:spcBef>
                <a:spcPts val="480"/>
              </a:spcBef>
              <a:spcAft>
                <a:spcPts val="0"/>
              </a:spcAft>
              <a:buClr>
                <a:schemeClr val="dk1"/>
              </a:buClr>
              <a:buSzPts val="2400"/>
              <a:buFont typeface="Arial"/>
              <a:buChar char="–"/>
              <a:defRPr sz="2400"/>
            </a:lvl4pPr>
            <a:lvl5pPr marL="2286000" lvl="4" indent="-381000" algn="l">
              <a:spcBef>
                <a:spcPts val="480"/>
              </a:spcBef>
              <a:spcAft>
                <a:spcPts val="0"/>
              </a:spcAft>
              <a:buClr>
                <a:schemeClr val="dk1"/>
              </a:buClr>
              <a:buSzPts val="2400"/>
              <a:buFont typeface="Arial"/>
              <a:buChar char="»"/>
              <a:defRPr sz="2400"/>
            </a:lvl5pPr>
            <a:lvl6pPr marL="2743200" lvl="5" indent="-381000" algn="l">
              <a:spcBef>
                <a:spcPts val="480"/>
              </a:spcBef>
              <a:spcAft>
                <a:spcPts val="0"/>
              </a:spcAft>
              <a:buClr>
                <a:schemeClr val="dk1"/>
              </a:buClr>
              <a:buSzPts val="2400"/>
              <a:buFont typeface="Arial"/>
              <a:buChar char="»"/>
              <a:defRPr sz="2400"/>
            </a:lvl6pPr>
            <a:lvl7pPr marL="3200400" lvl="6" indent="-381000" algn="l">
              <a:spcBef>
                <a:spcPts val="480"/>
              </a:spcBef>
              <a:spcAft>
                <a:spcPts val="0"/>
              </a:spcAft>
              <a:buClr>
                <a:schemeClr val="dk1"/>
              </a:buClr>
              <a:buSzPts val="2400"/>
              <a:buFont typeface="Arial"/>
              <a:buChar char="»"/>
              <a:defRPr sz="2400"/>
            </a:lvl7pPr>
            <a:lvl8pPr marL="3657600" lvl="7" indent="-381000" algn="l">
              <a:spcBef>
                <a:spcPts val="480"/>
              </a:spcBef>
              <a:spcAft>
                <a:spcPts val="0"/>
              </a:spcAft>
              <a:buClr>
                <a:schemeClr val="dk1"/>
              </a:buClr>
              <a:buSzPts val="2400"/>
              <a:buFont typeface="Arial"/>
              <a:buChar char="»"/>
              <a:defRPr sz="2400"/>
            </a:lvl8pPr>
            <a:lvl9pPr marL="4114800" lvl="8" indent="-381000" algn="l">
              <a:spcBef>
                <a:spcPts val="480"/>
              </a:spcBef>
              <a:spcAft>
                <a:spcPts val="0"/>
              </a:spcAft>
              <a:buClr>
                <a:schemeClr val="dk1"/>
              </a:buClr>
              <a:buSzPts val="2400"/>
              <a:buFont typeface="Arial"/>
              <a:buChar char="»"/>
              <a:defRPr sz="2400"/>
            </a:lvl9pPr>
          </a:lstStyle>
          <a:p>
            <a:endParaRPr/>
          </a:p>
        </p:txBody>
      </p:sp>
      <p:sp>
        <p:nvSpPr>
          <p:cNvPr id="61" name="Google Shape;61;p10"/>
          <p:cNvSpPr txBox="1">
            <a:spLocks noGrp="1"/>
          </p:cNvSpPr>
          <p:nvPr>
            <p:ph type="body" idx="2"/>
          </p:nvPr>
        </p:nvSpPr>
        <p:spPr>
          <a:xfrm>
            <a:off x="2194560" y="6888480"/>
            <a:ext cx="14439900" cy="22517100"/>
          </a:xfrm>
          <a:prstGeom prst="rect">
            <a:avLst/>
          </a:prstGeom>
          <a:noFill/>
          <a:ln>
            <a:noFill/>
          </a:ln>
        </p:spPr>
        <p:txBody>
          <a:bodyPr spcFirstLastPara="1" wrap="square" lIns="365700" tIns="182850" rIns="365700" bIns="182850" anchor="t" anchorCtr="0">
            <a:noAutofit/>
          </a:bodyPr>
          <a:lstStyle>
            <a:lvl1pPr marL="457200" lvl="0" indent="-228600" algn="l">
              <a:spcBef>
                <a:spcPts val="336"/>
              </a:spcBef>
              <a:spcAft>
                <a:spcPts val="0"/>
              </a:spcAft>
              <a:buClr>
                <a:schemeClr val="dk1"/>
              </a:buClr>
              <a:buSzPts val="1680"/>
              <a:buFont typeface="Arial"/>
              <a:buNone/>
              <a:defRPr sz="1679"/>
            </a:lvl1pPr>
            <a:lvl2pPr marL="914400" lvl="1" indent="-228600" algn="l">
              <a:spcBef>
                <a:spcPts val="288"/>
              </a:spcBef>
              <a:spcAft>
                <a:spcPts val="0"/>
              </a:spcAft>
              <a:buClr>
                <a:schemeClr val="dk1"/>
              </a:buClr>
              <a:buSzPts val="1440"/>
              <a:buFont typeface="Arial"/>
              <a:buNone/>
              <a:defRPr sz="144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16"/>
              </a:spcBef>
              <a:spcAft>
                <a:spcPts val="0"/>
              </a:spcAft>
              <a:buClr>
                <a:schemeClr val="dk1"/>
              </a:buClr>
              <a:buSzPts val="1080"/>
              <a:buFont typeface="Arial"/>
              <a:buNone/>
              <a:defRPr sz="1080"/>
            </a:lvl4pPr>
            <a:lvl5pPr marL="2286000" lvl="4" indent="-228600" algn="l">
              <a:spcBef>
                <a:spcPts val="216"/>
              </a:spcBef>
              <a:spcAft>
                <a:spcPts val="0"/>
              </a:spcAft>
              <a:buClr>
                <a:schemeClr val="dk1"/>
              </a:buClr>
              <a:buSzPts val="1080"/>
              <a:buFont typeface="Arial"/>
              <a:buNone/>
              <a:defRPr sz="1080"/>
            </a:lvl5pPr>
            <a:lvl6pPr marL="2743200" lvl="5" indent="-228600" algn="l">
              <a:spcBef>
                <a:spcPts val="216"/>
              </a:spcBef>
              <a:spcAft>
                <a:spcPts val="0"/>
              </a:spcAft>
              <a:buClr>
                <a:schemeClr val="dk1"/>
              </a:buClr>
              <a:buSzPts val="1080"/>
              <a:buFont typeface="Arial"/>
              <a:buNone/>
              <a:defRPr sz="1080"/>
            </a:lvl6pPr>
            <a:lvl7pPr marL="3200400" lvl="6" indent="-228600" algn="l">
              <a:spcBef>
                <a:spcPts val="216"/>
              </a:spcBef>
              <a:spcAft>
                <a:spcPts val="0"/>
              </a:spcAft>
              <a:buClr>
                <a:schemeClr val="dk1"/>
              </a:buClr>
              <a:buSzPts val="1080"/>
              <a:buFont typeface="Arial"/>
              <a:buNone/>
              <a:defRPr sz="1080"/>
            </a:lvl7pPr>
            <a:lvl8pPr marL="3657600" lvl="7" indent="-228600" algn="l">
              <a:spcBef>
                <a:spcPts val="216"/>
              </a:spcBef>
              <a:spcAft>
                <a:spcPts val="0"/>
              </a:spcAft>
              <a:buClr>
                <a:schemeClr val="dk1"/>
              </a:buClr>
              <a:buSzPts val="1080"/>
              <a:buFont typeface="Arial"/>
              <a:buNone/>
              <a:defRPr sz="1080"/>
            </a:lvl8pPr>
            <a:lvl9pPr marL="4114800" lvl="8" indent="-228600" algn="l">
              <a:spcBef>
                <a:spcPts val="216"/>
              </a:spcBef>
              <a:spcAft>
                <a:spcPts val="0"/>
              </a:spcAft>
              <a:buClr>
                <a:schemeClr val="dk1"/>
              </a:buClr>
              <a:buSzPts val="1080"/>
              <a:buFont typeface="Arial"/>
              <a:buNone/>
              <a:defRPr sz="1080"/>
            </a:lvl9pPr>
          </a:lstStyle>
          <a:p>
            <a:endParaRPr/>
          </a:p>
        </p:txBody>
      </p:sp>
      <p:sp>
        <p:nvSpPr>
          <p:cNvPr id="62" name="Google Shape;62;p10"/>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0"/>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8602980" y="23042880"/>
            <a:ext cx="26334600" cy="2720400"/>
          </a:xfrm>
          <a:prstGeom prst="rect">
            <a:avLst/>
          </a:prstGeom>
          <a:noFill/>
          <a:ln>
            <a:noFill/>
          </a:ln>
        </p:spPr>
        <p:txBody>
          <a:bodyPr spcFirstLastPara="1" wrap="square" lIns="365700" tIns="182850" rIns="365700" bIns="182850" anchor="b" anchorCtr="0">
            <a:noAutofit/>
          </a:bodyPr>
          <a:lstStyle>
            <a:lvl1pPr lvl="0" algn="l">
              <a:spcBef>
                <a:spcPts val="0"/>
              </a:spcBef>
              <a:spcAft>
                <a:spcPts val="0"/>
              </a:spcAft>
              <a:buSzPts val="1400"/>
              <a:buNone/>
              <a:defRPr sz="24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1"/>
          <p:cNvSpPr>
            <a:spLocks noGrp="1"/>
          </p:cNvSpPr>
          <p:nvPr>
            <p:ph type="pic" idx="2"/>
          </p:nvPr>
        </p:nvSpPr>
        <p:spPr>
          <a:xfrm>
            <a:off x="8602980" y="2941320"/>
            <a:ext cx="26334600" cy="19751100"/>
          </a:xfrm>
          <a:prstGeom prst="rect">
            <a:avLst/>
          </a:prstGeom>
          <a:noFill/>
          <a:ln>
            <a:noFill/>
          </a:ln>
        </p:spPr>
        <p:txBody>
          <a:bodyPr spcFirstLastPara="1" wrap="square" lIns="365700" tIns="182850" rIns="365700" bIns="182850" anchor="t" anchorCtr="0">
            <a:noAutofit/>
          </a:bodyPr>
          <a:lstStyle>
            <a:lvl1pPr marR="0" lvl="0" algn="l" rtl="0">
              <a:spcBef>
                <a:spcPts val="768"/>
              </a:spcBef>
              <a:spcAft>
                <a:spcPts val="0"/>
              </a:spcAft>
              <a:buClr>
                <a:schemeClr val="dk1"/>
              </a:buClr>
              <a:buSzPts val="3840"/>
              <a:buFont typeface="Arial"/>
              <a:buNone/>
              <a:defRPr sz="3840" b="0" i="0" u="none" strike="noStrike" cap="none">
                <a:solidFill>
                  <a:schemeClr val="dk1"/>
                </a:solidFill>
                <a:latin typeface="Arial"/>
                <a:ea typeface="Arial"/>
                <a:cs typeface="Arial"/>
                <a:sym typeface="Arial"/>
              </a:defRPr>
            </a:lvl1pPr>
            <a:lvl2pPr marR="0" lvl="1" algn="l" rtl="0">
              <a:spcBef>
                <a:spcPts val="672"/>
              </a:spcBef>
              <a:spcAft>
                <a:spcPts val="0"/>
              </a:spcAft>
              <a:buClr>
                <a:schemeClr val="dk1"/>
              </a:buClr>
              <a:buSzPts val="3360"/>
              <a:buFont typeface="Arial"/>
              <a:buNone/>
              <a:defRPr sz="3359" b="0" i="0" u="none" strike="noStrike" cap="none">
                <a:solidFill>
                  <a:schemeClr val="dk1"/>
                </a:solidFill>
                <a:latin typeface="Arial"/>
                <a:ea typeface="Arial"/>
                <a:cs typeface="Arial"/>
                <a:sym typeface="Arial"/>
              </a:defRPr>
            </a:lvl2pPr>
            <a:lvl3pPr marR="0" lvl="2" algn="l" rtl="0">
              <a:spcBef>
                <a:spcPts val="576"/>
              </a:spcBef>
              <a:spcAft>
                <a:spcPts val="0"/>
              </a:spcAft>
              <a:buClr>
                <a:schemeClr val="dk1"/>
              </a:buClr>
              <a:buSzPts val="2880"/>
              <a:buFont typeface="Arial"/>
              <a:buNone/>
              <a:defRPr sz="2880" b="0" i="0" u="none" strike="noStrike" cap="none">
                <a:solidFill>
                  <a:schemeClr val="dk1"/>
                </a:solidFill>
                <a:latin typeface="Arial"/>
                <a:ea typeface="Arial"/>
                <a:cs typeface="Arial"/>
                <a:sym typeface="Arial"/>
              </a:defRPr>
            </a:lvl3pPr>
            <a:lvl4pPr marR="0" lvl="3"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68" name="Google Shape;68;p11"/>
          <p:cNvSpPr txBox="1">
            <a:spLocks noGrp="1"/>
          </p:cNvSpPr>
          <p:nvPr>
            <p:ph type="body" idx="1"/>
          </p:nvPr>
        </p:nvSpPr>
        <p:spPr>
          <a:xfrm>
            <a:off x="8602980" y="25763220"/>
            <a:ext cx="26334600" cy="3863400"/>
          </a:xfrm>
          <a:prstGeom prst="rect">
            <a:avLst/>
          </a:prstGeom>
          <a:noFill/>
          <a:ln>
            <a:noFill/>
          </a:ln>
        </p:spPr>
        <p:txBody>
          <a:bodyPr spcFirstLastPara="1" wrap="square" lIns="365700" tIns="182850" rIns="365700" bIns="182850" anchor="t" anchorCtr="0">
            <a:noAutofit/>
          </a:bodyPr>
          <a:lstStyle>
            <a:lvl1pPr marL="457200" lvl="0" indent="-228600" algn="l">
              <a:spcBef>
                <a:spcPts val="336"/>
              </a:spcBef>
              <a:spcAft>
                <a:spcPts val="0"/>
              </a:spcAft>
              <a:buClr>
                <a:schemeClr val="dk1"/>
              </a:buClr>
              <a:buSzPts val="1680"/>
              <a:buFont typeface="Arial"/>
              <a:buNone/>
              <a:defRPr sz="1679"/>
            </a:lvl1pPr>
            <a:lvl2pPr marL="914400" lvl="1" indent="-228600" algn="l">
              <a:spcBef>
                <a:spcPts val="288"/>
              </a:spcBef>
              <a:spcAft>
                <a:spcPts val="0"/>
              </a:spcAft>
              <a:buClr>
                <a:schemeClr val="dk1"/>
              </a:buClr>
              <a:buSzPts val="1440"/>
              <a:buFont typeface="Arial"/>
              <a:buNone/>
              <a:defRPr sz="1440"/>
            </a:lvl2pPr>
            <a:lvl3pPr marL="1371600" lvl="2" indent="-228600" algn="l">
              <a:spcBef>
                <a:spcPts val="240"/>
              </a:spcBef>
              <a:spcAft>
                <a:spcPts val="0"/>
              </a:spcAft>
              <a:buClr>
                <a:schemeClr val="dk1"/>
              </a:buClr>
              <a:buSzPts val="1200"/>
              <a:buFont typeface="Arial"/>
              <a:buNone/>
              <a:defRPr sz="1200"/>
            </a:lvl3pPr>
            <a:lvl4pPr marL="1828800" lvl="3" indent="-228600" algn="l">
              <a:spcBef>
                <a:spcPts val="216"/>
              </a:spcBef>
              <a:spcAft>
                <a:spcPts val="0"/>
              </a:spcAft>
              <a:buClr>
                <a:schemeClr val="dk1"/>
              </a:buClr>
              <a:buSzPts val="1080"/>
              <a:buFont typeface="Arial"/>
              <a:buNone/>
              <a:defRPr sz="1080"/>
            </a:lvl4pPr>
            <a:lvl5pPr marL="2286000" lvl="4" indent="-228600" algn="l">
              <a:spcBef>
                <a:spcPts val="216"/>
              </a:spcBef>
              <a:spcAft>
                <a:spcPts val="0"/>
              </a:spcAft>
              <a:buClr>
                <a:schemeClr val="dk1"/>
              </a:buClr>
              <a:buSzPts val="1080"/>
              <a:buFont typeface="Arial"/>
              <a:buNone/>
              <a:defRPr sz="1080"/>
            </a:lvl5pPr>
            <a:lvl6pPr marL="2743200" lvl="5" indent="-228600" algn="l">
              <a:spcBef>
                <a:spcPts val="216"/>
              </a:spcBef>
              <a:spcAft>
                <a:spcPts val="0"/>
              </a:spcAft>
              <a:buClr>
                <a:schemeClr val="dk1"/>
              </a:buClr>
              <a:buSzPts val="1080"/>
              <a:buFont typeface="Arial"/>
              <a:buNone/>
              <a:defRPr sz="1080"/>
            </a:lvl6pPr>
            <a:lvl7pPr marL="3200400" lvl="6" indent="-228600" algn="l">
              <a:spcBef>
                <a:spcPts val="216"/>
              </a:spcBef>
              <a:spcAft>
                <a:spcPts val="0"/>
              </a:spcAft>
              <a:buClr>
                <a:schemeClr val="dk1"/>
              </a:buClr>
              <a:buSzPts val="1080"/>
              <a:buFont typeface="Arial"/>
              <a:buNone/>
              <a:defRPr sz="1080"/>
            </a:lvl7pPr>
            <a:lvl8pPr marL="3657600" lvl="7" indent="-228600" algn="l">
              <a:spcBef>
                <a:spcPts val="216"/>
              </a:spcBef>
              <a:spcAft>
                <a:spcPts val="0"/>
              </a:spcAft>
              <a:buClr>
                <a:schemeClr val="dk1"/>
              </a:buClr>
              <a:buSzPts val="1080"/>
              <a:buFont typeface="Arial"/>
              <a:buNone/>
              <a:defRPr sz="1080"/>
            </a:lvl8pPr>
            <a:lvl9pPr marL="4114800" lvl="8" indent="-228600" algn="l">
              <a:spcBef>
                <a:spcPts val="216"/>
              </a:spcBef>
              <a:spcAft>
                <a:spcPts val="0"/>
              </a:spcAft>
              <a:buClr>
                <a:schemeClr val="dk1"/>
              </a:buClr>
              <a:buSzPts val="1080"/>
              <a:buFont typeface="Arial"/>
              <a:buNone/>
              <a:defRPr sz="1080"/>
            </a:lvl9pPr>
          </a:lstStyle>
          <a:p>
            <a:endParaRPr/>
          </a:p>
        </p:txBody>
      </p:sp>
      <p:sp>
        <p:nvSpPr>
          <p:cNvPr id="69" name="Google Shape;69;p11"/>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1"/>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lvl="0" indent="0" algn="r">
              <a:spcBef>
                <a:spcPts val="0"/>
              </a:spcBef>
              <a:spcAft>
                <a:spcPts val="0"/>
              </a:spcAft>
              <a:buNone/>
              <a:defRPr sz="6360" b="0" i="0" u="none" strike="noStrike" cap="none">
                <a:solidFill>
                  <a:schemeClr val="dk1"/>
                </a:solidFill>
                <a:latin typeface="Arial"/>
                <a:ea typeface="Arial"/>
                <a:cs typeface="Arial"/>
                <a:sym typeface="Arial"/>
              </a:defRPr>
            </a:lvl1pPr>
            <a:lvl2pPr marL="0" lvl="1" indent="0" algn="r">
              <a:spcBef>
                <a:spcPts val="0"/>
              </a:spcBef>
              <a:spcAft>
                <a:spcPts val="0"/>
              </a:spcAft>
              <a:buNone/>
              <a:defRPr sz="6360" b="0" i="0" u="none" strike="noStrike" cap="none">
                <a:solidFill>
                  <a:schemeClr val="dk1"/>
                </a:solidFill>
                <a:latin typeface="Arial"/>
                <a:ea typeface="Arial"/>
                <a:cs typeface="Arial"/>
                <a:sym typeface="Arial"/>
              </a:defRPr>
            </a:lvl2pPr>
            <a:lvl3pPr marL="0" lvl="2" indent="0" algn="r">
              <a:spcBef>
                <a:spcPts val="0"/>
              </a:spcBef>
              <a:spcAft>
                <a:spcPts val="0"/>
              </a:spcAft>
              <a:buNone/>
              <a:defRPr sz="6360" b="0" i="0" u="none" strike="noStrike" cap="none">
                <a:solidFill>
                  <a:schemeClr val="dk1"/>
                </a:solidFill>
                <a:latin typeface="Arial"/>
                <a:ea typeface="Arial"/>
                <a:cs typeface="Arial"/>
                <a:sym typeface="Arial"/>
              </a:defRPr>
            </a:lvl3pPr>
            <a:lvl4pPr marL="0" lvl="3" indent="0" algn="r">
              <a:spcBef>
                <a:spcPts val="0"/>
              </a:spcBef>
              <a:spcAft>
                <a:spcPts val="0"/>
              </a:spcAft>
              <a:buNone/>
              <a:defRPr sz="6360" b="0" i="0" u="none" strike="noStrike" cap="none">
                <a:solidFill>
                  <a:schemeClr val="dk1"/>
                </a:solidFill>
                <a:latin typeface="Arial"/>
                <a:ea typeface="Arial"/>
                <a:cs typeface="Arial"/>
                <a:sym typeface="Arial"/>
              </a:defRPr>
            </a:lvl4pPr>
            <a:lvl5pPr marL="0" lvl="4" indent="0" algn="r">
              <a:spcBef>
                <a:spcPts val="0"/>
              </a:spcBef>
              <a:spcAft>
                <a:spcPts val="0"/>
              </a:spcAft>
              <a:buNone/>
              <a:defRPr sz="6360" b="0" i="0" u="none" strike="noStrike" cap="none">
                <a:solidFill>
                  <a:schemeClr val="dk1"/>
                </a:solidFill>
                <a:latin typeface="Arial"/>
                <a:ea typeface="Arial"/>
                <a:cs typeface="Arial"/>
                <a:sym typeface="Arial"/>
              </a:defRPr>
            </a:lvl5pPr>
            <a:lvl6pPr marL="0" lvl="5" indent="0" algn="r">
              <a:spcBef>
                <a:spcPts val="0"/>
              </a:spcBef>
              <a:spcAft>
                <a:spcPts val="0"/>
              </a:spcAft>
              <a:buNone/>
              <a:defRPr sz="6360" b="0" i="0" u="none" strike="noStrike" cap="none">
                <a:solidFill>
                  <a:schemeClr val="dk1"/>
                </a:solidFill>
                <a:latin typeface="Arial"/>
                <a:ea typeface="Arial"/>
                <a:cs typeface="Arial"/>
                <a:sym typeface="Arial"/>
              </a:defRPr>
            </a:lvl6pPr>
            <a:lvl7pPr marL="0" lvl="6" indent="0" algn="r">
              <a:spcBef>
                <a:spcPts val="0"/>
              </a:spcBef>
              <a:spcAft>
                <a:spcPts val="0"/>
              </a:spcAft>
              <a:buNone/>
              <a:defRPr sz="6360" b="0" i="0" u="none" strike="noStrike" cap="none">
                <a:solidFill>
                  <a:schemeClr val="dk1"/>
                </a:solidFill>
                <a:latin typeface="Arial"/>
                <a:ea typeface="Arial"/>
                <a:cs typeface="Arial"/>
                <a:sym typeface="Arial"/>
              </a:defRPr>
            </a:lvl7pPr>
            <a:lvl8pPr marL="0" lvl="7" indent="0" algn="r">
              <a:spcBef>
                <a:spcPts val="0"/>
              </a:spcBef>
              <a:spcAft>
                <a:spcPts val="0"/>
              </a:spcAft>
              <a:buNone/>
              <a:defRPr sz="6360" b="0" i="0" u="none" strike="noStrike" cap="none">
                <a:solidFill>
                  <a:schemeClr val="dk1"/>
                </a:solidFill>
                <a:latin typeface="Arial"/>
                <a:ea typeface="Arial"/>
                <a:cs typeface="Arial"/>
                <a:sym typeface="Arial"/>
              </a:defRPr>
            </a:lvl8pPr>
            <a:lvl9pPr marL="0" lvl="8" indent="0" algn="r">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186940" y="1318260"/>
            <a:ext cx="39517200" cy="5486400"/>
          </a:xfrm>
          <a:prstGeom prst="rect">
            <a:avLst/>
          </a:prstGeom>
          <a:noFill/>
          <a:ln>
            <a:noFill/>
          </a:ln>
        </p:spPr>
        <p:txBody>
          <a:bodyPr spcFirstLastPara="1" wrap="square" lIns="365700" tIns="182850" rIns="365700" bIns="182850" anchor="ctr" anchorCtr="0">
            <a:noAutofit/>
          </a:bodyPr>
          <a:lstStyle>
            <a:lvl1pPr marR="0" lvl="0" algn="ctr" rtl="0">
              <a:spcBef>
                <a:spcPts val="0"/>
              </a:spcBef>
              <a:spcAft>
                <a:spcPts val="0"/>
              </a:spcAft>
              <a:buSzPts val="1400"/>
              <a:buNone/>
              <a:defRPr sz="21480" b="0" i="0" u="none" strike="noStrike" cap="none">
                <a:solidFill>
                  <a:schemeClr val="dk2"/>
                </a:solidFill>
                <a:latin typeface="Arial"/>
                <a:ea typeface="Arial"/>
                <a:cs typeface="Arial"/>
                <a:sym typeface="Arial"/>
              </a:defRPr>
            </a:lvl1pPr>
            <a:lvl2pPr marR="0" lvl="1" algn="ctr" rtl="0">
              <a:spcBef>
                <a:spcPts val="0"/>
              </a:spcBef>
              <a:spcAft>
                <a:spcPts val="0"/>
              </a:spcAft>
              <a:buSzPts val="1400"/>
              <a:buNone/>
              <a:defRPr sz="2148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2148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2148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2148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2148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2148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2148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21480" b="0" i="0" u="none" strike="noStrike" cap="none">
                <a:solidFill>
                  <a:schemeClr val="dk2"/>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2186940" y="7658100"/>
            <a:ext cx="39517200" cy="21778200"/>
          </a:xfrm>
          <a:prstGeom prst="rect">
            <a:avLst/>
          </a:prstGeom>
          <a:noFill/>
          <a:ln>
            <a:noFill/>
          </a:ln>
        </p:spPr>
        <p:txBody>
          <a:bodyPr spcFirstLastPara="1" wrap="square" lIns="365700" tIns="182850" rIns="365700" bIns="182850" anchor="t" anchorCtr="0">
            <a:noAutofit/>
          </a:bodyPr>
          <a:lstStyle>
            <a:lvl1pPr marL="457200" marR="0" lvl="0" indent="-1249680" algn="l" rtl="0">
              <a:spcBef>
                <a:spcPts val="3216"/>
              </a:spcBef>
              <a:spcAft>
                <a:spcPts val="0"/>
              </a:spcAft>
              <a:buClr>
                <a:schemeClr val="dk1"/>
              </a:buClr>
              <a:buSzPts val="16080"/>
              <a:buFont typeface="Arial"/>
              <a:buChar char="•"/>
              <a:defRPr sz="16080" b="0" i="0" u="none" strike="noStrike" cap="none">
                <a:solidFill>
                  <a:schemeClr val="dk1"/>
                </a:solidFill>
                <a:latin typeface="Arial"/>
                <a:ea typeface="Arial"/>
                <a:cs typeface="Arial"/>
                <a:sym typeface="Arial"/>
              </a:defRPr>
            </a:lvl1pPr>
            <a:lvl2pPr marL="914400" marR="0" lvl="1" indent="-1074420" algn="l" rtl="0">
              <a:spcBef>
                <a:spcPts val="2664"/>
              </a:spcBef>
              <a:spcAft>
                <a:spcPts val="0"/>
              </a:spcAft>
              <a:buClr>
                <a:schemeClr val="dk1"/>
              </a:buClr>
              <a:buSzPts val="13320"/>
              <a:buFont typeface="Arial"/>
              <a:buChar char="–"/>
              <a:defRPr sz="13320" b="0" i="0" u="none" strike="noStrike" cap="none">
                <a:solidFill>
                  <a:schemeClr val="dk1"/>
                </a:solidFill>
                <a:latin typeface="Arial"/>
                <a:ea typeface="Arial"/>
                <a:cs typeface="Arial"/>
                <a:sym typeface="Arial"/>
              </a:defRPr>
            </a:lvl2pPr>
            <a:lvl3pPr marL="1371600" marR="0" lvl="2" indent="-929639" algn="l" rtl="0">
              <a:spcBef>
                <a:spcPts val="2208"/>
              </a:spcBef>
              <a:spcAft>
                <a:spcPts val="0"/>
              </a:spcAft>
              <a:buClr>
                <a:schemeClr val="dk1"/>
              </a:buClr>
              <a:buSzPts val="11040"/>
              <a:buFont typeface="Arial"/>
              <a:buChar char="•"/>
              <a:defRPr sz="11040" b="0" i="0" u="none" strike="noStrike" cap="none">
                <a:solidFill>
                  <a:schemeClr val="dk1"/>
                </a:solidFill>
                <a:latin typeface="Arial"/>
                <a:ea typeface="Arial"/>
                <a:cs typeface="Arial"/>
                <a:sym typeface="Arial"/>
              </a:defRPr>
            </a:lvl3pPr>
            <a:lvl4pPr marL="1828800" marR="0" lvl="3"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4pPr>
            <a:lvl5pPr marL="2286000" marR="0" lvl="4"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5pPr>
            <a:lvl6pPr marL="2743200" marR="0" lvl="5"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6pPr>
            <a:lvl7pPr marL="3200400" marR="0" lvl="6"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7pPr>
            <a:lvl8pPr marL="3657600" marR="0" lvl="7"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8pPr>
            <a:lvl9pPr marL="4114800" marR="0" lvl="8" indent="-807720" algn="l" rtl="0">
              <a:spcBef>
                <a:spcPts val="1824"/>
              </a:spcBef>
              <a:spcAft>
                <a:spcPts val="0"/>
              </a:spcAft>
              <a:buClr>
                <a:schemeClr val="dk1"/>
              </a:buClr>
              <a:buSzPts val="9120"/>
              <a:buFont typeface="Arial"/>
              <a:buChar char="»"/>
              <a:defRPr sz="9120" b="0" i="0" u="none" strike="noStrike" cap="none">
                <a:solidFill>
                  <a:schemeClr val="dk1"/>
                </a:solidFill>
                <a:latin typeface="Arial"/>
                <a:ea typeface="Arial"/>
                <a:cs typeface="Arial"/>
                <a:sym typeface="Arial"/>
              </a:defRPr>
            </a:lvl9pPr>
          </a:lstStyle>
          <a:p>
            <a:endParaRPr/>
          </a:p>
        </p:txBody>
      </p:sp>
      <p:sp>
        <p:nvSpPr>
          <p:cNvPr id="12" name="Google Shape;12;p2"/>
          <p:cNvSpPr txBox="1">
            <a:spLocks noGrp="1"/>
          </p:cNvSpPr>
          <p:nvPr>
            <p:ph type="dt" idx="10"/>
          </p:nvPr>
        </p:nvSpPr>
        <p:spPr>
          <a:xfrm>
            <a:off x="2186940" y="30007559"/>
            <a:ext cx="10256400" cy="2286000"/>
          </a:xfrm>
          <a:prstGeom prst="rect">
            <a:avLst/>
          </a:prstGeom>
          <a:noFill/>
          <a:ln>
            <a:noFill/>
          </a:ln>
        </p:spPr>
        <p:txBody>
          <a:bodyPr spcFirstLastPara="1" wrap="square" lIns="365700" tIns="182850" rIns="365700" bIns="182850" anchor="t" anchorCtr="0">
            <a:noAutofit/>
          </a:bodyPr>
          <a:lstStyle>
            <a:lvl1pPr marR="0" lvl="0" algn="l" rtl="0">
              <a:spcBef>
                <a:spcPts val="0"/>
              </a:spcBef>
              <a:spcAft>
                <a:spcPts val="0"/>
              </a:spcAft>
              <a:buSzPts val="1400"/>
              <a:buNone/>
              <a:defRPr sz="636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13" name="Google Shape;13;p2"/>
          <p:cNvSpPr txBox="1">
            <a:spLocks noGrp="1"/>
          </p:cNvSpPr>
          <p:nvPr>
            <p:ph type="ftr" idx="11"/>
          </p:nvPr>
        </p:nvSpPr>
        <p:spPr>
          <a:xfrm>
            <a:off x="14988541" y="30007559"/>
            <a:ext cx="13914000" cy="2286000"/>
          </a:xfrm>
          <a:prstGeom prst="rect">
            <a:avLst/>
          </a:prstGeom>
          <a:noFill/>
          <a:ln>
            <a:noFill/>
          </a:ln>
        </p:spPr>
        <p:txBody>
          <a:bodyPr spcFirstLastPara="1" wrap="square" lIns="365700" tIns="182850" rIns="365700" bIns="182850" anchor="t" anchorCtr="0">
            <a:noAutofit/>
          </a:bodyPr>
          <a:lstStyle>
            <a:lvl1pPr marR="0" lvl="0" algn="ctr" rtl="0">
              <a:spcBef>
                <a:spcPts val="0"/>
              </a:spcBef>
              <a:spcAft>
                <a:spcPts val="0"/>
              </a:spcAft>
              <a:buSzPts val="1400"/>
              <a:buNone/>
              <a:defRPr sz="636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828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828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828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828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828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828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828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828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31447741" y="30007559"/>
            <a:ext cx="10256400" cy="2286000"/>
          </a:xfrm>
          <a:prstGeom prst="rect">
            <a:avLst/>
          </a:prstGeom>
          <a:noFill/>
          <a:ln>
            <a:noFill/>
          </a:ln>
        </p:spPr>
        <p:txBody>
          <a:bodyPr spcFirstLastPara="1" wrap="square" lIns="365700" tIns="182850" rIns="365700" bIns="182850" anchor="t" anchorCtr="0">
            <a:noAutofit/>
          </a:bodyPr>
          <a:lstStyle>
            <a:lvl1pPr marL="0" marR="0" lvl="0" indent="0" algn="r" rtl="0">
              <a:spcBef>
                <a:spcPts val="0"/>
              </a:spcBef>
              <a:spcAft>
                <a:spcPts val="0"/>
              </a:spcAft>
              <a:buNone/>
              <a:defRPr sz="6360" b="0" i="0" u="none" strike="noStrike" cap="none">
                <a:solidFill>
                  <a:schemeClr val="dk1"/>
                </a:solidFill>
                <a:latin typeface="Arial"/>
                <a:ea typeface="Arial"/>
                <a:cs typeface="Arial"/>
                <a:sym typeface="Arial"/>
              </a:defRPr>
            </a:lvl1pPr>
            <a:lvl2pPr marL="0" marR="0" lvl="1" indent="0" algn="r" rtl="0">
              <a:spcBef>
                <a:spcPts val="0"/>
              </a:spcBef>
              <a:spcAft>
                <a:spcPts val="0"/>
              </a:spcAft>
              <a:buNone/>
              <a:defRPr sz="6360" b="0" i="0" u="none" strike="noStrike" cap="none">
                <a:solidFill>
                  <a:schemeClr val="dk1"/>
                </a:solidFill>
                <a:latin typeface="Arial"/>
                <a:ea typeface="Arial"/>
                <a:cs typeface="Arial"/>
                <a:sym typeface="Arial"/>
              </a:defRPr>
            </a:lvl2pPr>
            <a:lvl3pPr marL="0" marR="0" lvl="2" indent="0" algn="r" rtl="0">
              <a:spcBef>
                <a:spcPts val="0"/>
              </a:spcBef>
              <a:spcAft>
                <a:spcPts val="0"/>
              </a:spcAft>
              <a:buNone/>
              <a:defRPr sz="6360" b="0" i="0" u="none" strike="noStrike" cap="none">
                <a:solidFill>
                  <a:schemeClr val="dk1"/>
                </a:solidFill>
                <a:latin typeface="Arial"/>
                <a:ea typeface="Arial"/>
                <a:cs typeface="Arial"/>
                <a:sym typeface="Arial"/>
              </a:defRPr>
            </a:lvl3pPr>
            <a:lvl4pPr marL="0" marR="0" lvl="3" indent="0" algn="r" rtl="0">
              <a:spcBef>
                <a:spcPts val="0"/>
              </a:spcBef>
              <a:spcAft>
                <a:spcPts val="0"/>
              </a:spcAft>
              <a:buNone/>
              <a:defRPr sz="6360" b="0" i="0" u="none" strike="noStrike" cap="none">
                <a:solidFill>
                  <a:schemeClr val="dk1"/>
                </a:solidFill>
                <a:latin typeface="Arial"/>
                <a:ea typeface="Arial"/>
                <a:cs typeface="Arial"/>
                <a:sym typeface="Arial"/>
              </a:defRPr>
            </a:lvl4pPr>
            <a:lvl5pPr marL="0" marR="0" lvl="4" indent="0" algn="r" rtl="0">
              <a:spcBef>
                <a:spcPts val="0"/>
              </a:spcBef>
              <a:spcAft>
                <a:spcPts val="0"/>
              </a:spcAft>
              <a:buNone/>
              <a:defRPr sz="6360" b="0" i="0" u="none" strike="noStrike" cap="none">
                <a:solidFill>
                  <a:schemeClr val="dk1"/>
                </a:solidFill>
                <a:latin typeface="Arial"/>
                <a:ea typeface="Arial"/>
                <a:cs typeface="Arial"/>
                <a:sym typeface="Arial"/>
              </a:defRPr>
            </a:lvl5pPr>
            <a:lvl6pPr marL="0" marR="0" lvl="5" indent="0" algn="r" rtl="0">
              <a:spcBef>
                <a:spcPts val="0"/>
              </a:spcBef>
              <a:spcAft>
                <a:spcPts val="0"/>
              </a:spcAft>
              <a:buNone/>
              <a:defRPr sz="6360" b="0" i="0" u="none" strike="noStrike" cap="none">
                <a:solidFill>
                  <a:schemeClr val="dk1"/>
                </a:solidFill>
                <a:latin typeface="Arial"/>
                <a:ea typeface="Arial"/>
                <a:cs typeface="Arial"/>
                <a:sym typeface="Arial"/>
              </a:defRPr>
            </a:lvl6pPr>
            <a:lvl7pPr marL="0" marR="0" lvl="6" indent="0" algn="r" rtl="0">
              <a:spcBef>
                <a:spcPts val="0"/>
              </a:spcBef>
              <a:spcAft>
                <a:spcPts val="0"/>
              </a:spcAft>
              <a:buNone/>
              <a:defRPr sz="6360" b="0" i="0" u="none" strike="noStrike" cap="none">
                <a:solidFill>
                  <a:schemeClr val="dk1"/>
                </a:solidFill>
                <a:latin typeface="Arial"/>
                <a:ea typeface="Arial"/>
                <a:cs typeface="Arial"/>
                <a:sym typeface="Arial"/>
              </a:defRPr>
            </a:lvl7pPr>
            <a:lvl8pPr marL="0" marR="0" lvl="7" indent="0" algn="r" rtl="0">
              <a:spcBef>
                <a:spcPts val="0"/>
              </a:spcBef>
              <a:spcAft>
                <a:spcPts val="0"/>
              </a:spcAft>
              <a:buNone/>
              <a:defRPr sz="6360" b="0" i="0" u="none" strike="noStrike" cap="none">
                <a:solidFill>
                  <a:schemeClr val="dk1"/>
                </a:solidFill>
                <a:latin typeface="Arial"/>
                <a:ea typeface="Arial"/>
                <a:cs typeface="Arial"/>
                <a:sym typeface="Arial"/>
              </a:defRPr>
            </a:lvl8pPr>
            <a:lvl9pPr marL="0" marR="0" lvl="8" indent="0" algn="r" rtl="0">
              <a:spcBef>
                <a:spcPts val="0"/>
              </a:spcBef>
              <a:spcAft>
                <a:spcPts val="0"/>
              </a:spcAft>
              <a:buNone/>
              <a:defRPr sz="636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dreichel@uncc.edu" TargetMode="External"/><Relationship Id="rId13" Type="http://schemas.openxmlformats.org/officeDocument/2006/relationships/image" Target="../media/image4.png"/><Relationship Id="rId18" Type="http://schemas.openxmlformats.org/officeDocument/2006/relationships/image" Target="../media/image9.jpg"/><Relationship Id="rId3" Type="http://schemas.openxmlformats.org/officeDocument/2006/relationships/hyperlink" Target="mailto:cames1@uncc.edu" TargetMode="External"/><Relationship Id="rId21" Type="http://schemas.openxmlformats.org/officeDocument/2006/relationships/image" Target="../media/image12.jpeg"/><Relationship Id="rId7" Type="http://schemas.openxmlformats.org/officeDocument/2006/relationships/hyperlink" Target="mailto:jkilpat6@uncc.edu" TargetMode="External"/><Relationship Id="rId12" Type="http://schemas.openxmlformats.org/officeDocument/2006/relationships/image" Target="../media/image3.png"/><Relationship Id="rId1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image" Target="../media/image7.png"/><Relationship Id="rId20"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hyperlink" Target="mailto:dgarciag@uncc.edu" TargetMode="External"/><Relationship Id="rId11" Type="http://schemas.openxmlformats.org/officeDocument/2006/relationships/image" Target="../media/image2.png"/><Relationship Id="rId5" Type="http://schemas.openxmlformats.org/officeDocument/2006/relationships/hyperlink" Target="mailto:ndudley@uncc.edu" TargetMode="External"/><Relationship Id="rId15" Type="http://schemas.openxmlformats.org/officeDocument/2006/relationships/image" Target="../media/image6.jpg"/><Relationship Id="rId10" Type="http://schemas.openxmlformats.org/officeDocument/2006/relationships/image" Target="../media/image1.png"/><Relationship Id="rId19" Type="http://schemas.openxmlformats.org/officeDocument/2006/relationships/image" Target="../media/image10.png"/><Relationship Id="rId4" Type="http://schemas.openxmlformats.org/officeDocument/2006/relationships/hyperlink" Target="mailto:ecayabya@uncc.edu" TargetMode="External"/><Relationship Id="rId9" Type="http://schemas.openxmlformats.org/officeDocument/2006/relationships/hyperlink" Target="mailto:cthom199@uncc.edu" TargetMode="External"/><Relationship Id="rId1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3.xml"/><Relationship Id="rId7" Type="http://schemas.openxmlformats.org/officeDocument/2006/relationships/image" Target="../media/image14.png"/><Relationship Id="rId2" Type="http://schemas.openxmlformats.org/officeDocument/2006/relationships/audi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png"/><Relationship Id="rId10" Type="http://schemas.openxmlformats.org/officeDocument/2006/relationships/image" Target="../media/image16.png"/><Relationship Id="rId4" Type="http://schemas.openxmlformats.org/officeDocument/2006/relationships/notesSlide" Target="../notesSlides/notesSlide2.xml"/><Relationship Id="rId9"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slideLayout" Target="../slideLayouts/slideLayout5.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audio" Target="../media/media2.mp4"/><Relationship Id="rId16" Type="http://schemas.openxmlformats.org/officeDocument/2006/relationships/image" Target="../media/image16.png"/><Relationship Id="rId1" Type="http://schemas.microsoft.com/office/2007/relationships/media" Target="../media/media2.mp4"/><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notesSlide" Target="../notesSlides/notesSlide3.xml"/><Relationship Id="rId9" Type="http://schemas.openxmlformats.org/officeDocument/2006/relationships/image" Target="../media/image20.png"/><Relationship Id="rId14"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audio" Target="../media/media3.mp4"/><Relationship Id="rId1" Type="http://schemas.microsoft.com/office/2007/relationships/media" Target="../media/media3.mp4"/><Relationship Id="rId6" Type="http://schemas.openxmlformats.org/officeDocument/2006/relationships/image" Target="../media/image27.png"/><Relationship Id="rId5" Type="http://schemas.openxmlformats.org/officeDocument/2006/relationships/image" Target="../media/image1.png"/><Relationship Id="rId4" Type="http://schemas.openxmlformats.org/officeDocument/2006/relationships/notesSlide" Target="../notesSlides/notesSlide4.xml"/><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sp>
        <p:nvSpPr>
          <p:cNvPr id="95" name="Google Shape;95;p1"/>
          <p:cNvSpPr txBox="1"/>
          <p:nvPr/>
        </p:nvSpPr>
        <p:spPr>
          <a:xfrm>
            <a:off x="9144000" y="2079625"/>
            <a:ext cx="25603200" cy="1938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a:solidFill>
                  <a:schemeClr val="dk1"/>
                </a:solidFill>
                <a:latin typeface="Times New Roman" panose="02020603050405020304" pitchFamily="18" charset="0"/>
                <a:cs typeface="Times New Roman" panose="02020603050405020304" pitchFamily="18" charset="0"/>
                <a:sym typeface="Arial"/>
              </a:rPr>
              <a:t>Design of Automated Spray Coating System for Viscous Coating Solutions (HYDRO_SPRAY)</a:t>
            </a:r>
            <a:endParaRPr dirty="0">
              <a:latin typeface="Times New Roman" panose="02020603050405020304" pitchFamily="18" charset="0"/>
              <a:cs typeface="Times New Roman" panose="02020603050405020304" pitchFamily="18" charset="0"/>
            </a:endParaRPr>
          </a:p>
        </p:txBody>
      </p:sp>
      <p:sp>
        <p:nvSpPr>
          <p:cNvPr id="96" name="Google Shape;96;p1"/>
          <p:cNvSpPr txBox="1"/>
          <p:nvPr/>
        </p:nvSpPr>
        <p:spPr>
          <a:xfrm>
            <a:off x="2743200" y="4311175"/>
            <a:ext cx="38404800" cy="1791219"/>
          </a:xfrm>
          <a:prstGeom prst="rect">
            <a:avLst/>
          </a:prstGeom>
          <a:noFill/>
          <a:ln>
            <a:noFill/>
          </a:ln>
        </p:spPr>
        <p:txBody>
          <a:bodyPr spcFirstLastPara="1" wrap="square" lIns="91425" tIns="45700" rIns="91425" bIns="45700" anchor="t" anchorCtr="0">
            <a:spAutoFit/>
          </a:bodyPr>
          <a:lstStyle/>
          <a:p>
            <a:pPr lvl="0" algn="ctr">
              <a:lnSpc>
                <a:spcPct val="115000"/>
              </a:lnSpc>
            </a:pP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Christopher Ames -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hlinkClick r:id="rId3"/>
              </a:rPr>
              <a:t>cames1@uncc.edu</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(ME)</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Eula Cathy Cayabyab </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sng" strike="noStrike" cap="none" dirty="0">
                <a:solidFill>
                  <a:srgbClr val="45818E"/>
                </a:solidFill>
                <a:latin typeface="Times New Roman" panose="02020603050405020304" pitchFamily="18" charset="0"/>
                <a:ea typeface="Times New Roman"/>
                <a:cs typeface="Times New Roman" panose="02020603050405020304" pitchFamily="18" charset="0"/>
                <a:sym typeface="Times New Roman"/>
                <a:hlinkClick r:id="rId4"/>
              </a:rPr>
              <a:t>ecayabya@uncc.ed</a:t>
            </a:r>
            <a:r>
              <a:rPr lang="en-US" sz="2400" dirty="0">
                <a:solidFill>
                  <a:srgbClr val="45818E"/>
                </a:solidFill>
                <a:latin typeface="Times New Roman" panose="02020603050405020304" pitchFamily="18" charset="0"/>
                <a:ea typeface="Times New Roman"/>
                <a:cs typeface="Times New Roman" panose="02020603050405020304" pitchFamily="18" charset="0"/>
                <a:sym typeface="Times New Roman"/>
              </a:rPr>
              <a:t>u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(EE) </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Nathan Dudley - </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hlinkClick r:id="rId5"/>
              </a:rPr>
              <a:t>ndudley@uncc.edu</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(EE) </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Daniel Garcia </a:t>
            </a:r>
            <a:r>
              <a:rPr lang="en-US" sz="2400" i="0"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Garrigo</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en-US" sz="2400" i="0" u="sng" strike="noStrike" cap="none" dirty="0">
                <a:solidFill>
                  <a:srgbClr val="45818E"/>
                </a:solidFill>
                <a:latin typeface="Times New Roman" panose="02020603050405020304" pitchFamily="18" charset="0"/>
                <a:ea typeface="Times New Roman"/>
                <a:cs typeface="Times New Roman" panose="02020603050405020304" pitchFamily="18" charset="0"/>
                <a:sym typeface="Times New Roman"/>
                <a:hlinkClick r:id="rId6"/>
              </a:rPr>
              <a:t>dgarciag</a:t>
            </a:r>
            <a:r>
              <a:rPr lang="en-US" sz="2400" u="sng" dirty="0">
                <a:solidFill>
                  <a:srgbClr val="45818E"/>
                </a:solidFill>
                <a:latin typeface="Times New Roman" panose="02020603050405020304" pitchFamily="18" charset="0"/>
                <a:ea typeface="Times New Roman"/>
                <a:cs typeface="Times New Roman" panose="02020603050405020304" pitchFamily="18" charset="0"/>
                <a:sym typeface="Times New Roman"/>
                <a:hlinkClick r:id="rId6"/>
              </a:rPr>
              <a:t>@uncc.edu</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(EE</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a:t>
            </a:r>
          </a:p>
          <a:p>
            <a:pPr lvl="0" algn="ctr">
              <a:lnSpc>
                <a:spcPct val="115000"/>
              </a:lnSpc>
            </a:pP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Joshua Kilpatrick - </a:t>
            </a:r>
            <a:r>
              <a:rPr lang="en-US" sz="2400" u="sng" dirty="0">
                <a:solidFill>
                  <a:schemeClr val="hlink"/>
                </a:solidFill>
                <a:latin typeface="Times New Roman" panose="02020603050405020304" pitchFamily="18" charset="0"/>
                <a:ea typeface="Times New Roman"/>
                <a:cs typeface="Times New Roman" panose="02020603050405020304" pitchFamily="18" charset="0"/>
                <a:sym typeface="Times New Roman"/>
                <a:hlinkClick r:id="rId7"/>
              </a:rPr>
              <a:t>jkilpat6@uncc.edu</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(ME</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Dominik Reichel – </a:t>
            </a:r>
            <a:r>
              <a:rPr lang="en-US" sz="2400" i="0" u="sng" strike="noStrike" cap="none" dirty="0">
                <a:solidFill>
                  <a:srgbClr val="45818E"/>
                </a:solidFill>
                <a:latin typeface="Times New Roman" panose="02020603050405020304" pitchFamily="18" charset="0"/>
                <a:ea typeface="Times New Roman"/>
                <a:cs typeface="Times New Roman" panose="02020603050405020304" pitchFamily="18" charset="0"/>
                <a:sym typeface="Times New Roman"/>
                <a:hlinkClick r:id="rId8"/>
              </a:rPr>
              <a:t>dreichel@uncc.edu</a:t>
            </a:r>
            <a:r>
              <a:rPr lang="en-US" sz="2400" i="0" u="none" strike="noStrike" cap="none" dirty="0">
                <a:solidFill>
                  <a:srgbClr val="45818E"/>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(ME)</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Cory Thomas -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hlinkClick r:id="rId9"/>
              </a:rPr>
              <a:t>cthom199@uncc.edu</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(ME)</a:t>
            </a:r>
            <a:endParaRPr sz="2400" dirty="0">
              <a:latin typeface="Times New Roman" panose="02020603050405020304" pitchFamily="18" charset="0"/>
              <a:ea typeface="Times New Roman"/>
              <a:cs typeface="Times New Roman" panose="02020603050405020304" pitchFamily="18" charset="0"/>
              <a:sym typeface="Times New Roman"/>
            </a:endParaRPr>
          </a:p>
          <a:p>
            <a:pPr marL="0" marR="0" lvl="0" indent="0" algn="ctr" rtl="0">
              <a:lnSpc>
                <a:spcPct val="115000"/>
              </a:lnSpc>
              <a:spcBef>
                <a:spcPts val="0"/>
              </a:spcBef>
              <a:spcAft>
                <a:spcPts val="0"/>
              </a:spcAft>
              <a:buNone/>
            </a:pPr>
            <a:r>
              <a:rPr lang="en-US" sz="2400" b="1" dirty="0">
                <a:solidFill>
                  <a:schemeClr val="dk1"/>
                </a:solidFill>
                <a:latin typeface="Times New Roman" panose="02020603050405020304" pitchFamily="18" charset="0"/>
                <a:ea typeface="Times New Roman"/>
                <a:cs typeface="Times New Roman" panose="02020603050405020304" pitchFamily="18" charset="0"/>
                <a:sym typeface="Times New Roman"/>
              </a:rPr>
              <a:t>Faculty </a:t>
            </a:r>
            <a:r>
              <a:rPr lang="en-US" sz="2400" b="1" dirty="0" err="1">
                <a:solidFill>
                  <a:schemeClr val="dk1"/>
                </a:solidFill>
                <a:latin typeface="Times New Roman" panose="02020603050405020304" pitchFamily="18" charset="0"/>
                <a:ea typeface="Times New Roman"/>
                <a:cs typeface="Times New Roman" panose="02020603050405020304" pitchFamily="18" charset="0"/>
                <a:sym typeface="Times New Roman"/>
              </a:rPr>
              <a:t>Mentor</a:t>
            </a:r>
            <a:r>
              <a:rPr lang="en-US" sz="2400" b="1" i="0"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r</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 Dr. Thomas Koch </a:t>
            </a:r>
            <a:endParaRPr sz="2400" dirty="0">
              <a:latin typeface="Times New Roman" panose="02020603050405020304" pitchFamily="18" charset="0"/>
              <a:ea typeface="Times New Roman"/>
              <a:cs typeface="Times New Roman" panose="02020603050405020304" pitchFamily="18" charset="0"/>
              <a:sym typeface="Times New Roman"/>
            </a:endParaRPr>
          </a:p>
          <a:p>
            <a:pPr marL="0" marR="0" lvl="0" indent="0" algn="ctr" rtl="0">
              <a:lnSpc>
                <a:spcPct val="115000"/>
              </a:lnSpc>
              <a:spcBef>
                <a:spcPts val="0"/>
              </a:spcBef>
              <a:spcAft>
                <a:spcPts val="0"/>
              </a:spcAft>
              <a:buNone/>
            </a:pP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Industry Sponsor: </a:t>
            </a:r>
            <a:r>
              <a:rPr lang="en-US" sz="2400" dirty="0" err="1">
                <a:solidFill>
                  <a:schemeClr val="dk1"/>
                </a:solidFill>
                <a:latin typeface="Times New Roman" panose="02020603050405020304" pitchFamily="18" charset="0"/>
                <a:ea typeface="Times New Roman"/>
                <a:cs typeface="Times New Roman" panose="02020603050405020304" pitchFamily="18" charset="0"/>
                <a:sym typeface="Times New Roman"/>
              </a:rPr>
              <a:t>Hydromer</a:t>
            </a:r>
            <a:r>
              <a:rPr lang="en-US" sz="2400" dirty="0">
                <a:solidFill>
                  <a:schemeClr val="dk1"/>
                </a:solidFill>
                <a:latin typeface="Times New Roman" panose="02020603050405020304" pitchFamily="18" charset="0"/>
                <a:ea typeface="Times New Roman"/>
                <a:cs typeface="Times New Roman" panose="02020603050405020304" pitchFamily="18" charset="0"/>
                <a:sym typeface="Times New Roman"/>
              </a:rPr>
              <a:t> Inc.	</a:t>
            </a:r>
            <a:r>
              <a:rPr lang="en-US" sz="2400" b="1"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Industry Supporter:</a:t>
            </a:r>
            <a:r>
              <a:rPr lang="en-US" sz="2400" b="1" dirty="0">
                <a:solidFill>
                  <a:schemeClr val="dk1"/>
                </a:solidFill>
                <a:latin typeface="Times New Roman" panose="02020603050405020304" pitchFamily="18" charset="0"/>
                <a:ea typeface="Times New Roman"/>
                <a:cs typeface="Times New Roman" panose="02020603050405020304" pitchFamily="18" charset="0"/>
                <a:sym typeface="Times New Roman"/>
              </a:rPr>
              <a:t> </a:t>
            </a:r>
            <a:r>
              <a:rPr lang="en-US" sz="240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rPr>
              <a:t>Mr. Ganpat </a:t>
            </a:r>
            <a:r>
              <a:rPr lang="en-US" sz="2400" i="0" u="none" strike="noStrike" cap="none" dirty="0" err="1">
                <a:solidFill>
                  <a:schemeClr val="dk1"/>
                </a:solidFill>
                <a:latin typeface="Times New Roman" panose="02020603050405020304" pitchFamily="18" charset="0"/>
                <a:ea typeface="Times New Roman"/>
                <a:cs typeface="Times New Roman" panose="02020603050405020304" pitchFamily="18" charset="0"/>
                <a:sym typeface="Times New Roman"/>
              </a:rPr>
              <a:t>Dahe</a:t>
            </a:r>
            <a:endParaRPr sz="2400" dirty="0">
              <a:latin typeface="Times New Roman" panose="02020603050405020304" pitchFamily="18" charset="0"/>
              <a:ea typeface="Times New Roman"/>
              <a:cs typeface="Times New Roman" panose="02020603050405020304" pitchFamily="18" charset="0"/>
              <a:sym typeface="Times New Roman"/>
            </a:endParaRPr>
          </a:p>
        </p:txBody>
      </p:sp>
      <p:sp>
        <p:nvSpPr>
          <p:cNvPr id="97" name="Google Shape;97;p1"/>
          <p:cNvSpPr/>
          <p:nvPr/>
        </p:nvSpPr>
        <p:spPr>
          <a:xfrm>
            <a:off x="15545800" y="6890800"/>
            <a:ext cx="12801600" cy="1068300"/>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6000" b="1" i="0" u="none" strike="noStrike" cap="none">
                <a:solidFill>
                  <a:srgbClr val="FFFFFF"/>
                </a:solidFill>
                <a:latin typeface="Times New Roman" panose="02020603050405020304" pitchFamily="18" charset="0"/>
                <a:cs typeface="Times New Roman" panose="02020603050405020304" pitchFamily="18" charset="0"/>
                <a:sym typeface="Arial"/>
              </a:rPr>
              <a:t>Project Overview </a:t>
            </a:r>
            <a:endParaRPr sz="6000">
              <a:solidFill>
                <a:srgbClr val="FFFFFF"/>
              </a:solidFill>
              <a:latin typeface="Times New Roman" panose="02020603050405020304" pitchFamily="18" charset="0"/>
              <a:cs typeface="Times New Roman" panose="02020603050405020304" pitchFamily="18" charset="0"/>
            </a:endParaRPr>
          </a:p>
        </p:txBody>
      </p:sp>
      <p:pic>
        <p:nvPicPr>
          <p:cNvPr id="98" name="Google Shape;98;p1" descr="A picture containing clock&#10;&#10;Description automatically generated"/>
          <p:cNvPicPr preferRelativeResize="0"/>
          <p:nvPr/>
        </p:nvPicPr>
        <p:blipFill rotWithShape="1">
          <a:blip r:embed="rId10">
            <a:alphaModFix/>
          </a:blip>
          <a:srcRect/>
          <a:stretch/>
        </p:blipFill>
        <p:spPr>
          <a:xfrm>
            <a:off x="2646550" y="2030987"/>
            <a:ext cx="4206242" cy="1893389"/>
          </a:xfrm>
          <a:prstGeom prst="rect">
            <a:avLst/>
          </a:prstGeom>
          <a:noFill/>
          <a:ln>
            <a:noFill/>
          </a:ln>
        </p:spPr>
      </p:pic>
      <p:sp>
        <p:nvSpPr>
          <p:cNvPr id="99" name="Google Shape;99;p1"/>
          <p:cNvSpPr/>
          <p:nvPr/>
        </p:nvSpPr>
        <p:spPr>
          <a:xfrm>
            <a:off x="2194675" y="6890800"/>
            <a:ext cx="12801600" cy="1068300"/>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6000" b="1" i="0" u="none" strike="noStrike" cap="none" dirty="0">
                <a:solidFill>
                  <a:srgbClr val="FFFFFF"/>
                </a:solidFill>
                <a:latin typeface="Times New Roman" panose="02020603050405020304" pitchFamily="18" charset="0"/>
                <a:cs typeface="Times New Roman" panose="02020603050405020304" pitchFamily="18" charset="0"/>
                <a:sym typeface="Arial"/>
              </a:rPr>
              <a:t>Project Plan </a:t>
            </a:r>
            <a:endParaRPr sz="6000" dirty="0">
              <a:solidFill>
                <a:srgbClr val="FFFFFF"/>
              </a:solidFill>
              <a:latin typeface="Times New Roman" panose="02020603050405020304" pitchFamily="18" charset="0"/>
              <a:cs typeface="Times New Roman" panose="02020603050405020304" pitchFamily="18" charset="0"/>
            </a:endParaRPr>
          </a:p>
        </p:txBody>
      </p:sp>
      <p:sp>
        <p:nvSpPr>
          <p:cNvPr id="100" name="Google Shape;100;p1"/>
          <p:cNvSpPr/>
          <p:nvPr/>
        </p:nvSpPr>
        <p:spPr>
          <a:xfrm>
            <a:off x="28896950" y="6890800"/>
            <a:ext cx="12801600" cy="1068300"/>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6000" b="1" i="0" u="none" strike="noStrike" cap="none">
                <a:solidFill>
                  <a:srgbClr val="FFFFFF"/>
                </a:solidFill>
                <a:latin typeface="Times New Roman" panose="02020603050405020304" pitchFamily="18" charset="0"/>
                <a:cs typeface="Times New Roman" panose="02020603050405020304" pitchFamily="18" charset="0"/>
                <a:sym typeface="Arial"/>
              </a:rPr>
              <a:t>Project Specifications</a:t>
            </a:r>
            <a:endParaRPr sz="8280" b="1">
              <a:solidFill>
                <a:srgbClr val="FFFFFF"/>
              </a:solidFill>
              <a:latin typeface="Times New Roman" panose="02020603050405020304" pitchFamily="18" charset="0"/>
              <a:cs typeface="Times New Roman" panose="02020603050405020304" pitchFamily="18" charset="0"/>
            </a:endParaRPr>
          </a:p>
          <a:p>
            <a:pPr marL="457200" marR="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sp>
        <p:nvSpPr>
          <p:cNvPr id="101" name="Google Shape;101;p1"/>
          <p:cNvSpPr/>
          <p:nvPr/>
        </p:nvSpPr>
        <p:spPr>
          <a:xfrm>
            <a:off x="28918965" y="11388792"/>
            <a:ext cx="12777560" cy="1162991"/>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6000" b="1" i="0" u="none" strike="noStrike" cap="none" dirty="0">
                <a:solidFill>
                  <a:srgbClr val="FFFFFF"/>
                </a:solidFill>
                <a:latin typeface="Times New Roman" panose="02020603050405020304" pitchFamily="18" charset="0"/>
                <a:cs typeface="Times New Roman" panose="02020603050405020304" pitchFamily="18" charset="0"/>
                <a:sym typeface="Arial"/>
              </a:rPr>
              <a:t>System Control</a:t>
            </a:r>
            <a:endParaRPr sz="6000" dirty="0">
              <a:solidFill>
                <a:srgbClr val="FFFFFF"/>
              </a:solidFill>
              <a:latin typeface="Times New Roman" panose="02020603050405020304" pitchFamily="18" charset="0"/>
              <a:cs typeface="Times New Roman" panose="02020603050405020304" pitchFamily="18" charset="0"/>
            </a:endParaRPr>
          </a:p>
        </p:txBody>
      </p:sp>
      <p:sp>
        <p:nvSpPr>
          <p:cNvPr id="102" name="Google Shape;102;p1"/>
          <p:cNvSpPr/>
          <p:nvPr/>
        </p:nvSpPr>
        <p:spPr>
          <a:xfrm>
            <a:off x="2194675" y="11388792"/>
            <a:ext cx="12801600" cy="1162991"/>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6000" b="1" i="0" u="none" strike="noStrike" cap="none" dirty="0">
                <a:solidFill>
                  <a:srgbClr val="FFFFFF"/>
                </a:solidFill>
                <a:latin typeface="Times New Roman" panose="02020603050405020304" pitchFamily="18" charset="0"/>
                <a:cs typeface="Times New Roman" panose="02020603050405020304" pitchFamily="18" charset="0"/>
                <a:sym typeface="Arial"/>
              </a:rPr>
              <a:t>Process and Instrument Diagram</a:t>
            </a:r>
            <a:r>
              <a:rPr lang="en-US" sz="6000" b="1" i="0" u="none" strike="noStrike" cap="none" dirty="0">
                <a:solidFill>
                  <a:schemeClr val="dk1"/>
                </a:solidFill>
                <a:latin typeface="Times New Roman" panose="02020603050405020304" pitchFamily="18" charset="0"/>
                <a:cs typeface="Times New Roman" panose="02020603050405020304" pitchFamily="18" charset="0"/>
                <a:sym typeface="Arial"/>
              </a:rPr>
              <a:t> </a:t>
            </a:r>
            <a:endParaRPr sz="6000" dirty="0">
              <a:latin typeface="Times New Roman" panose="02020603050405020304" pitchFamily="18" charset="0"/>
              <a:cs typeface="Times New Roman" panose="02020603050405020304" pitchFamily="18" charset="0"/>
            </a:endParaRPr>
          </a:p>
        </p:txBody>
      </p:sp>
      <p:sp>
        <p:nvSpPr>
          <p:cNvPr id="103" name="Google Shape;103;p1"/>
          <p:cNvSpPr/>
          <p:nvPr/>
        </p:nvSpPr>
        <p:spPr>
          <a:xfrm>
            <a:off x="15545800" y="11388792"/>
            <a:ext cx="12801600" cy="1162991"/>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109725" rIns="109725" bIns="109725" anchor="t" anchorCtr="0">
            <a:noAutofit/>
          </a:bodyPr>
          <a:lstStyle/>
          <a:p>
            <a:pPr marL="0" marR="0" lvl="0" indent="0" algn="ctr" rtl="0">
              <a:spcBef>
                <a:spcPts val="0"/>
              </a:spcBef>
              <a:spcAft>
                <a:spcPts val="0"/>
              </a:spcAft>
              <a:buNone/>
            </a:pPr>
            <a:r>
              <a:rPr lang="en-US" sz="6000" b="1" i="0" u="none" strike="noStrike" cap="none" dirty="0">
                <a:solidFill>
                  <a:srgbClr val="FFFFFF"/>
                </a:solidFill>
                <a:latin typeface="Times New Roman" panose="02020603050405020304" pitchFamily="18" charset="0"/>
                <a:cs typeface="Times New Roman" panose="02020603050405020304" pitchFamily="18" charset="0"/>
                <a:sym typeface="Arial"/>
              </a:rPr>
              <a:t>System Components</a:t>
            </a:r>
            <a:endParaRPr sz="6000" dirty="0">
              <a:solidFill>
                <a:srgbClr val="FFFFFF"/>
              </a:solidFill>
              <a:latin typeface="Times New Roman" panose="02020603050405020304" pitchFamily="18" charset="0"/>
              <a:cs typeface="Times New Roman" panose="02020603050405020304" pitchFamily="18" charset="0"/>
            </a:endParaRPr>
          </a:p>
        </p:txBody>
      </p:sp>
      <p:sp>
        <p:nvSpPr>
          <p:cNvPr id="104" name="Google Shape;104;p1"/>
          <p:cNvSpPr txBox="1"/>
          <p:nvPr/>
        </p:nvSpPr>
        <p:spPr>
          <a:xfrm>
            <a:off x="28895125" y="8176000"/>
            <a:ext cx="12801600" cy="2753257"/>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76200" lvl="0" algn="l" rtl="0">
              <a:spcBef>
                <a:spcPts val="0"/>
              </a:spcBef>
              <a:spcAft>
                <a:spcPts val="0"/>
              </a:spcAft>
              <a:buSzPts val="2400"/>
            </a:pPr>
            <a:r>
              <a:rPr lang="en-US" sz="2400" dirty="0">
                <a:latin typeface="Times New Roman" panose="02020603050405020304" pitchFamily="18" charset="0"/>
                <a:ea typeface="Times New Roman"/>
                <a:cs typeface="Times New Roman" panose="02020603050405020304" pitchFamily="18" charset="0"/>
                <a:sym typeface="Times New Roman"/>
              </a:rPr>
              <a:t>The spray system must:</a:t>
            </a:r>
          </a:p>
          <a:p>
            <a:pPr marL="419100" lvl="0" indent="-342900" algn="l" rtl="0">
              <a:spcBef>
                <a:spcPts val="0"/>
              </a:spcBef>
              <a:spcAft>
                <a:spcPts val="0"/>
              </a:spcAft>
              <a:buSzPts val="24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Be fully autonomous outside of manual loading and unloading of parts.</a:t>
            </a:r>
          </a:p>
          <a:p>
            <a:pPr marL="419100" lvl="0" indent="-342900" algn="l" rtl="0">
              <a:spcBef>
                <a:spcPts val="0"/>
              </a:spcBef>
              <a:spcAft>
                <a:spcPts val="0"/>
              </a:spcAft>
              <a:buSzPts val="24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Be capable of movement in three dimensions.</a:t>
            </a:r>
          </a:p>
          <a:p>
            <a:pPr marL="419100" lvl="0" indent="-342900" algn="l" rtl="0">
              <a:spcBef>
                <a:spcPts val="0"/>
              </a:spcBef>
              <a:spcAft>
                <a:spcPts val="0"/>
              </a:spcAft>
              <a:buSzPts val="24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Maintain ISO clean room compliance.</a:t>
            </a:r>
          </a:p>
          <a:p>
            <a:pPr marL="419100" lvl="0" indent="-342900" algn="l" rtl="0">
              <a:spcBef>
                <a:spcPts val="0"/>
              </a:spcBef>
              <a:spcAft>
                <a:spcPts val="0"/>
              </a:spcAft>
              <a:buSzPts val="24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Be capable of coating a part with a maximum diameter of 20 mm and a maximum length of 3.25 m.</a:t>
            </a:r>
          </a:p>
          <a:p>
            <a:pPr marL="419100" lvl="0" indent="-342900" algn="l" rtl="0">
              <a:spcBef>
                <a:spcPts val="0"/>
              </a:spcBef>
              <a:spcAft>
                <a:spcPts val="0"/>
              </a:spcAft>
              <a:buSzPts val="24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Maintain a uniform coating thickness within 0.1mm</a:t>
            </a:r>
          </a:p>
        </p:txBody>
      </p:sp>
      <p:sp>
        <p:nvSpPr>
          <p:cNvPr id="105" name="Google Shape;105;p1"/>
          <p:cNvSpPr txBox="1"/>
          <p:nvPr/>
        </p:nvSpPr>
        <p:spPr>
          <a:xfrm>
            <a:off x="15545800" y="8176000"/>
            <a:ext cx="12801600" cy="2753257"/>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76200" lvl="0" algn="l" rtl="0">
              <a:spcBef>
                <a:spcPts val="0"/>
              </a:spcBef>
              <a:spcAft>
                <a:spcPts val="0"/>
              </a:spcAft>
              <a:buSzPts val="2400"/>
            </a:pPr>
            <a:r>
              <a:rPr lang="en-US" sz="2400" dirty="0">
                <a:latin typeface="Times New Roman" panose="02020603050405020304" pitchFamily="18" charset="0"/>
                <a:ea typeface="Times New Roman"/>
                <a:cs typeface="Times New Roman" panose="02020603050405020304" pitchFamily="18" charset="0"/>
                <a:sym typeface="Times New Roman"/>
              </a:rPr>
              <a:t>The goal of the project was to develop and build a new autonomous spray coating system for </a:t>
            </a:r>
            <a:r>
              <a:rPr lang="en-US" sz="2400" dirty="0" err="1">
                <a:latin typeface="Times New Roman" panose="02020603050405020304" pitchFamily="18" charset="0"/>
                <a:ea typeface="Times New Roman"/>
                <a:cs typeface="Times New Roman" panose="02020603050405020304" pitchFamily="18" charset="0"/>
                <a:sym typeface="Times New Roman"/>
              </a:rPr>
              <a:t>Hydromer</a:t>
            </a:r>
            <a:r>
              <a:rPr lang="en-US" sz="2400" dirty="0">
                <a:latin typeface="Times New Roman" panose="02020603050405020304" pitchFamily="18" charset="0"/>
                <a:ea typeface="Times New Roman"/>
                <a:cs typeface="Times New Roman" panose="02020603050405020304" pitchFamily="18" charset="0"/>
                <a:sym typeface="Times New Roman"/>
              </a:rPr>
              <a:t> Inc., a “specialty polymer and surface coating technologies” provider with a focus on medical equipment.</a:t>
            </a:r>
            <a:r>
              <a:rPr lang="en-US" sz="2400" baseline="30000" dirty="0">
                <a:latin typeface="Times New Roman" panose="02020603050405020304" pitchFamily="18" charset="0"/>
                <a:ea typeface="Times New Roman"/>
                <a:cs typeface="Times New Roman" panose="02020603050405020304" pitchFamily="18" charset="0"/>
                <a:sym typeface="Times New Roman"/>
              </a:rPr>
              <a:t>1 </a:t>
            </a:r>
            <a:r>
              <a:rPr lang="en-US" sz="2400" dirty="0">
                <a:latin typeface="Times New Roman" panose="02020603050405020304" pitchFamily="18" charset="0"/>
                <a:ea typeface="Times New Roman"/>
                <a:cs typeface="Times New Roman" panose="02020603050405020304" pitchFamily="18" charset="0"/>
                <a:sym typeface="Times New Roman"/>
              </a:rPr>
              <a:t>The focus of the spray system was the coating of intravenous catheters used in hospitals. The spray system is capable of autonomous movement in three linear directions controlled by a Programmable Logic Controller (PLC). Full technical drawings and build instructions, a Process Flow Diagram (PFD), and a Process and Instrument Diagram (P&amp;ID) will be provided at the end of the project.</a:t>
            </a:r>
          </a:p>
          <a:p>
            <a:pPr marL="457200" lvl="0" indent="-381000" algn="l" rtl="0">
              <a:spcBef>
                <a:spcPts val="0"/>
              </a:spcBef>
              <a:spcAft>
                <a:spcPts val="0"/>
              </a:spcAft>
              <a:buSzPts val="2400"/>
              <a:buFont typeface="Times New Roman"/>
              <a:buChar char="❖"/>
            </a:pPr>
            <a:endParaRPr lang="en-US" sz="2400" dirty="0">
              <a:latin typeface="Times New Roman" panose="02020603050405020304" pitchFamily="18" charset="0"/>
              <a:ea typeface="Times New Roman"/>
              <a:cs typeface="Times New Roman" panose="02020603050405020304" pitchFamily="18" charset="0"/>
              <a:sym typeface="Times New Roman"/>
            </a:endParaRPr>
          </a:p>
        </p:txBody>
      </p:sp>
      <p:sp>
        <p:nvSpPr>
          <p:cNvPr id="106" name="Google Shape;106;p1"/>
          <p:cNvSpPr/>
          <p:nvPr/>
        </p:nvSpPr>
        <p:spPr>
          <a:xfrm>
            <a:off x="2229582" y="21487461"/>
            <a:ext cx="12801600" cy="1068300"/>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6000" b="1">
                <a:solidFill>
                  <a:srgbClr val="FFFFFF"/>
                </a:solidFill>
                <a:latin typeface="Times New Roman" panose="02020603050405020304" pitchFamily="18" charset="0"/>
                <a:cs typeface="Times New Roman" panose="02020603050405020304" pitchFamily="18" charset="0"/>
              </a:rPr>
              <a:t>Concept of Operation</a:t>
            </a:r>
            <a:r>
              <a:rPr lang="en-US" sz="6000" b="1" i="0" u="none" strike="noStrike" cap="none">
                <a:solidFill>
                  <a:srgbClr val="FFFFFF"/>
                </a:solidFill>
                <a:latin typeface="Times New Roman" panose="02020603050405020304" pitchFamily="18" charset="0"/>
                <a:cs typeface="Times New Roman" panose="02020603050405020304" pitchFamily="18" charset="0"/>
                <a:sym typeface="Arial"/>
              </a:rPr>
              <a:t> </a:t>
            </a:r>
            <a:endParaRPr sz="6000">
              <a:solidFill>
                <a:srgbClr val="FFFFFF"/>
              </a:solidFill>
              <a:latin typeface="Times New Roman" panose="02020603050405020304" pitchFamily="18" charset="0"/>
              <a:cs typeface="Times New Roman" panose="02020603050405020304" pitchFamily="18" charset="0"/>
            </a:endParaRPr>
          </a:p>
        </p:txBody>
      </p:sp>
      <p:pic>
        <p:nvPicPr>
          <p:cNvPr id="107" name="Google Shape;107;p1"/>
          <p:cNvPicPr preferRelativeResize="0"/>
          <p:nvPr/>
        </p:nvPicPr>
        <p:blipFill>
          <a:blip r:embed="rId11">
            <a:alphaModFix/>
          </a:blip>
          <a:stretch>
            <a:fillRect/>
          </a:stretch>
        </p:blipFill>
        <p:spPr>
          <a:xfrm>
            <a:off x="2229582" y="22865711"/>
            <a:ext cx="12801600" cy="1916800"/>
          </a:xfrm>
          <a:prstGeom prst="rect">
            <a:avLst/>
          </a:prstGeom>
          <a:noFill/>
          <a:ln w="38100" cap="flat" cmpd="sng">
            <a:solidFill>
              <a:schemeClr val="dk2"/>
            </a:solidFill>
            <a:prstDash val="solid"/>
            <a:round/>
            <a:headEnd type="none" w="sm" len="sm"/>
            <a:tailEnd type="none" w="sm" len="sm"/>
          </a:ln>
        </p:spPr>
      </p:pic>
      <p:pic>
        <p:nvPicPr>
          <p:cNvPr id="108" name="Google Shape;108;p1"/>
          <p:cNvPicPr preferRelativeResize="0"/>
          <p:nvPr/>
        </p:nvPicPr>
        <p:blipFill>
          <a:blip r:embed="rId12">
            <a:alphaModFix/>
          </a:blip>
          <a:stretch>
            <a:fillRect/>
          </a:stretch>
        </p:blipFill>
        <p:spPr>
          <a:xfrm>
            <a:off x="2194675" y="12815533"/>
            <a:ext cx="12801603" cy="6439149"/>
          </a:xfrm>
          <a:prstGeom prst="rect">
            <a:avLst/>
          </a:prstGeom>
          <a:noFill/>
          <a:ln w="38100" cap="flat" cmpd="sng">
            <a:noFill/>
            <a:prstDash val="solid"/>
            <a:round/>
            <a:headEnd type="none" w="sm" len="sm"/>
            <a:tailEnd type="none" w="sm" len="sm"/>
          </a:ln>
        </p:spPr>
      </p:pic>
      <p:pic>
        <p:nvPicPr>
          <p:cNvPr id="109" name="Google Shape;109;p1"/>
          <p:cNvPicPr preferRelativeResize="0"/>
          <p:nvPr/>
        </p:nvPicPr>
        <p:blipFill>
          <a:blip r:embed="rId13">
            <a:alphaModFix/>
          </a:blip>
          <a:stretch>
            <a:fillRect/>
          </a:stretch>
        </p:blipFill>
        <p:spPr>
          <a:xfrm>
            <a:off x="37165664" y="1715575"/>
            <a:ext cx="4204284" cy="2524199"/>
          </a:xfrm>
          <a:prstGeom prst="rect">
            <a:avLst/>
          </a:prstGeom>
          <a:noFill/>
          <a:ln>
            <a:noFill/>
          </a:ln>
        </p:spPr>
      </p:pic>
      <p:sp>
        <p:nvSpPr>
          <p:cNvPr id="110" name="Google Shape;110;p1"/>
          <p:cNvSpPr txBox="1"/>
          <p:nvPr/>
        </p:nvSpPr>
        <p:spPr>
          <a:xfrm>
            <a:off x="2194675" y="8181978"/>
            <a:ext cx="12801600" cy="2753257"/>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76200" lvl="0">
              <a:buSzPts val="2400"/>
            </a:pPr>
            <a:r>
              <a:rPr lang="en-US" sz="2400" dirty="0">
                <a:latin typeface="Times New Roman" panose="02020603050405020304" pitchFamily="18" charset="0"/>
                <a:ea typeface="Times New Roman"/>
                <a:cs typeface="Times New Roman" panose="02020603050405020304" pitchFamily="18" charset="0"/>
                <a:sym typeface="Times New Roman"/>
              </a:rPr>
              <a:t>The next steps for the project is the build and testing of the spray system. Purchasing will be done as storage space is made available and the budget is approved. The building of the system will begin in August when the Senior Design II semester begins. The coding of the user interface will also run concurrently with the building of the system. Coding of the spray patterns cannot be completed until the entire system is built and is expected to begin in mid to late September. </a:t>
            </a:r>
          </a:p>
        </p:txBody>
      </p:sp>
      <p:sp>
        <p:nvSpPr>
          <p:cNvPr id="111" name="Google Shape;111;p1"/>
          <p:cNvSpPr txBox="1"/>
          <p:nvPr/>
        </p:nvSpPr>
        <p:spPr>
          <a:xfrm>
            <a:off x="33799544" y="13428289"/>
            <a:ext cx="7896460" cy="3474000"/>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2400" dirty="0">
                <a:latin typeface="Times New Roman" panose="02020603050405020304" pitchFamily="18" charset="0"/>
                <a:ea typeface="Times New Roman"/>
                <a:cs typeface="Times New Roman" panose="02020603050405020304" pitchFamily="18" charset="0"/>
                <a:sym typeface="Times New Roman"/>
              </a:rPr>
              <a:t>The PFD starts at the reset position of our machine. The PLC will then check if a part is selected and will move to the preset position to spray the part determined. After a second check to see if the nozzle is in place, the part-holding rotation will begin, along with the spraying of the part. When the time limit is reached, the PLC will stop the part rotation and spraying, checking for the final input button. Extra time can be added for more spraying, and if the Finalize button is pressed, the machine will return to the reset position.</a:t>
            </a:r>
            <a:endParaRPr sz="2400" dirty="0">
              <a:latin typeface="Times New Roman" panose="02020603050405020304" pitchFamily="18" charset="0"/>
              <a:ea typeface="Times New Roman"/>
              <a:cs typeface="Times New Roman" panose="02020603050405020304" pitchFamily="18" charset="0"/>
              <a:sym typeface="Times New Roman"/>
            </a:endParaRPr>
          </a:p>
        </p:txBody>
      </p:sp>
      <p:pic>
        <p:nvPicPr>
          <p:cNvPr id="113" name="Google Shape;113;p1"/>
          <p:cNvPicPr preferRelativeResize="0"/>
          <p:nvPr/>
        </p:nvPicPr>
        <p:blipFill rotWithShape="1">
          <a:blip r:embed="rId14">
            <a:alphaModFix/>
          </a:blip>
          <a:srcRect l="20857" t="8623" r="20945" b="8772"/>
          <a:stretch/>
        </p:blipFill>
        <p:spPr>
          <a:xfrm>
            <a:off x="28952072" y="12781958"/>
            <a:ext cx="4514851" cy="8465077"/>
          </a:xfrm>
          <a:prstGeom prst="rect">
            <a:avLst/>
          </a:prstGeom>
          <a:noFill/>
          <a:ln w="38100" cap="flat" cmpd="sng">
            <a:solidFill>
              <a:schemeClr val="dk2"/>
            </a:solidFill>
            <a:prstDash val="solid"/>
            <a:round/>
            <a:headEnd type="none" w="sm" len="sm"/>
            <a:tailEnd type="none" w="sm" len="sm"/>
          </a:ln>
        </p:spPr>
      </p:pic>
      <p:pic>
        <p:nvPicPr>
          <p:cNvPr id="114" name="Google Shape;114;p1"/>
          <p:cNvPicPr preferRelativeResize="0"/>
          <p:nvPr/>
        </p:nvPicPr>
        <p:blipFill rotWithShape="1">
          <a:blip r:embed="rId15">
            <a:alphaModFix/>
          </a:blip>
          <a:srcRect l="36616" t="11137" r="43982" b="18991"/>
          <a:stretch/>
        </p:blipFill>
        <p:spPr>
          <a:xfrm>
            <a:off x="22843446" y="12766632"/>
            <a:ext cx="4114800" cy="6222225"/>
          </a:xfrm>
          <a:prstGeom prst="rect">
            <a:avLst/>
          </a:prstGeom>
          <a:noFill/>
          <a:ln w="38100" cap="flat" cmpd="sng">
            <a:solidFill>
              <a:srgbClr val="000000"/>
            </a:solidFill>
            <a:prstDash val="solid"/>
            <a:round/>
            <a:headEnd type="none" w="sm" len="sm"/>
            <a:tailEnd type="none" w="sm" len="sm"/>
          </a:ln>
        </p:spPr>
      </p:pic>
      <p:pic>
        <p:nvPicPr>
          <p:cNvPr id="115" name="Google Shape;115;p1"/>
          <p:cNvPicPr preferRelativeResize="0"/>
          <p:nvPr/>
        </p:nvPicPr>
        <p:blipFill rotWithShape="1">
          <a:blip r:embed="rId16">
            <a:alphaModFix/>
          </a:blip>
          <a:srcRect l="34747" t="4622" r="32273" b="4194"/>
          <a:stretch/>
        </p:blipFill>
        <p:spPr>
          <a:xfrm>
            <a:off x="16978372" y="12766632"/>
            <a:ext cx="4109776" cy="6222225"/>
          </a:xfrm>
          <a:prstGeom prst="rect">
            <a:avLst/>
          </a:prstGeom>
          <a:noFill/>
          <a:ln w="38100" cap="flat" cmpd="sng">
            <a:solidFill>
              <a:schemeClr val="dk2"/>
            </a:solidFill>
            <a:prstDash val="solid"/>
            <a:round/>
            <a:headEnd type="none" w="sm" len="sm"/>
            <a:tailEnd type="none" w="sm" len="sm"/>
          </a:ln>
        </p:spPr>
      </p:pic>
      <p:pic>
        <p:nvPicPr>
          <p:cNvPr id="116" name="Google Shape;116;p1"/>
          <p:cNvPicPr preferRelativeResize="0"/>
          <p:nvPr/>
        </p:nvPicPr>
        <p:blipFill rotWithShape="1">
          <a:blip r:embed="rId17">
            <a:alphaModFix/>
          </a:blip>
          <a:srcRect l="11952" r="14082"/>
          <a:stretch/>
        </p:blipFill>
        <p:spPr>
          <a:xfrm>
            <a:off x="16978372" y="20085363"/>
            <a:ext cx="4114800" cy="3042683"/>
          </a:xfrm>
          <a:prstGeom prst="rect">
            <a:avLst/>
          </a:prstGeom>
          <a:noFill/>
          <a:ln w="38100" cap="flat" cmpd="sng">
            <a:solidFill>
              <a:schemeClr val="dk2"/>
            </a:solidFill>
            <a:prstDash val="solid"/>
            <a:round/>
            <a:headEnd type="none" w="sm" len="sm"/>
            <a:tailEnd type="none" w="sm" len="sm"/>
          </a:ln>
        </p:spPr>
      </p:pic>
      <p:sp>
        <p:nvSpPr>
          <p:cNvPr id="117" name="Google Shape;117;p1"/>
          <p:cNvSpPr txBox="1"/>
          <p:nvPr/>
        </p:nvSpPr>
        <p:spPr>
          <a:xfrm>
            <a:off x="16961818" y="19169272"/>
            <a:ext cx="4142884" cy="390446"/>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Front View of the Spray System Enclosure</a:t>
            </a:r>
            <a:endParaRPr sz="1800" dirty="0">
              <a:latin typeface="Times New Roman" panose="02020603050405020304" pitchFamily="18" charset="0"/>
              <a:ea typeface="Times New Roman"/>
              <a:cs typeface="Times New Roman" panose="02020603050405020304" pitchFamily="18" charset="0"/>
              <a:sym typeface="Times New Roman"/>
            </a:endParaRPr>
          </a:p>
        </p:txBody>
      </p:sp>
      <p:sp>
        <p:nvSpPr>
          <p:cNvPr id="118" name="Google Shape;118;p1"/>
          <p:cNvSpPr txBox="1"/>
          <p:nvPr/>
        </p:nvSpPr>
        <p:spPr>
          <a:xfrm>
            <a:off x="22843446" y="19203707"/>
            <a:ext cx="4114800" cy="624656"/>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Isometric view of the three linear motion axes</a:t>
            </a:r>
            <a:endParaRPr sz="1800" dirty="0">
              <a:latin typeface="Times New Roman" panose="02020603050405020304" pitchFamily="18" charset="0"/>
              <a:ea typeface="Times New Roman"/>
              <a:cs typeface="Times New Roman" panose="02020603050405020304" pitchFamily="18" charset="0"/>
              <a:sym typeface="Times New Roman"/>
            </a:endParaRPr>
          </a:p>
        </p:txBody>
      </p:sp>
      <p:sp>
        <p:nvSpPr>
          <p:cNvPr id="119" name="Google Shape;119;p1"/>
          <p:cNvSpPr txBox="1"/>
          <p:nvPr/>
        </p:nvSpPr>
        <p:spPr>
          <a:xfrm>
            <a:off x="16964329" y="23230471"/>
            <a:ext cx="4142884" cy="390445"/>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Close-Up View of the Part Mounting Plate</a:t>
            </a:r>
            <a:endParaRPr sz="1800" dirty="0">
              <a:latin typeface="Times New Roman" panose="02020603050405020304" pitchFamily="18" charset="0"/>
              <a:ea typeface="Times New Roman"/>
              <a:cs typeface="Times New Roman" panose="02020603050405020304" pitchFamily="18" charset="0"/>
              <a:sym typeface="Times New Roman"/>
            </a:endParaRPr>
          </a:p>
        </p:txBody>
      </p:sp>
      <p:sp>
        <p:nvSpPr>
          <p:cNvPr id="120" name="Google Shape;120;p1"/>
          <p:cNvSpPr txBox="1"/>
          <p:nvPr/>
        </p:nvSpPr>
        <p:spPr>
          <a:xfrm>
            <a:off x="2195196" y="17043841"/>
            <a:ext cx="8907900" cy="3474000"/>
          </a:xfrm>
          <a:prstGeom prst="rect">
            <a:avLst/>
          </a:prstGeom>
          <a:solidFill>
            <a:schemeClr val="bg1"/>
          </a:solidFill>
          <a:ln w="38100" cap="flat" cmpd="sng">
            <a:no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Times New Roman" panose="02020603050405020304" pitchFamily="18" charset="0"/>
                <a:ea typeface="Times New Roman"/>
                <a:cs typeface="Times New Roman" panose="02020603050405020304" pitchFamily="18" charset="0"/>
                <a:sym typeface="Times New Roman"/>
              </a:rPr>
              <a:t>The P&amp;ID starts with an air input and travels directly through a Parker FRL valve. From there, the air reaches a 3-way solenoid control valve, which is controlled by the PLC. The valve will be signaled, and the air will be released into the Husky 716 diaphragm pump. The spray solution is also sent through the pump and then to the 3-way electric ball valve. Finally, the fluid is sent to the nozzle to be sprayed. Cleaning solution can be sent from the ball valve to clean the system and air can be sent to clear the tubing. </a:t>
            </a:r>
            <a:endParaRPr sz="2400" dirty="0">
              <a:latin typeface="Times New Roman" panose="02020603050405020304" pitchFamily="18" charset="0"/>
              <a:ea typeface="Times New Roman"/>
              <a:cs typeface="Times New Roman" panose="02020603050405020304" pitchFamily="18" charset="0"/>
              <a:sym typeface="Times New Roman"/>
            </a:endParaRPr>
          </a:p>
        </p:txBody>
      </p:sp>
      <p:sp>
        <p:nvSpPr>
          <p:cNvPr id="2" name="Rectangle 1">
            <a:extLst>
              <a:ext uri="{FF2B5EF4-FFF2-40B4-BE49-F238E27FC236}">
                <a16:creationId xmlns:a16="http://schemas.microsoft.com/office/drawing/2014/main" id="{AED3607C-7B17-4F7E-9E9A-5E34D7EF35C9}"/>
              </a:ext>
            </a:extLst>
          </p:cNvPr>
          <p:cNvSpPr/>
          <p:nvPr/>
        </p:nvSpPr>
        <p:spPr>
          <a:xfrm>
            <a:off x="2194677" y="12774661"/>
            <a:ext cx="12834506" cy="774318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35" name="Google Shape;118;p1">
            <a:extLst>
              <a:ext uri="{FF2B5EF4-FFF2-40B4-BE49-F238E27FC236}">
                <a16:creationId xmlns:a16="http://schemas.microsoft.com/office/drawing/2014/main" id="{15AA2A10-F5CB-4FFF-800D-B0C9D7E2A0C5}"/>
              </a:ext>
            </a:extLst>
          </p:cNvPr>
          <p:cNvSpPr txBox="1"/>
          <p:nvPr/>
        </p:nvSpPr>
        <p:spPr>
          <a:xfrm>
            <a:off x="28918965" y="21345155"/>
            <a:ext cx="4547958" cy="702219"/>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PFD detailing the logic steps of the spray program</a:t>
            </a:r>
            <a:endParaRPr sz="1800" dirty="0">
              <a:latin typeface="Times New Roman" panose="02020603050405020304" pitchFamily="18" charset="0"/>
              <a:ea typeface="Times New Roman"/>
              <a:cs typeface="Times New Roman" panose="02020603050405020304" pitchFamily="18" charset="0"/>
              <a:sym typeface="Times New Roman"/>
            </a:endParaRPr>
          </a:p>
        </p:txBody>
      </p:sp>
      <p:sp>
        <p:nvSpPr>
          <p:cNvPr id="3" name="TextBox 2">
            <a:extLst>
              <a:ext uri="{FF2B5EF4-FFF2-40B4-BE49-F238E27FC236}">
                <a16:creationId xmlns:a16="http://schemas.microsoft.com/office/drawing/2014/main" id="{47D577C7-B2D5-469A-9DDC-6AD40FF0A8E5}"/>
              </a:ext>
            </a:extLst>
          </p:cNvPr>
          <p:cNvSpPr txBox="1"/>
          <p:nvPr/>
        </p:nvSpPr>
        <p:spPr>
          <a:xfrm>
            <a:off x="33799544" y="12781958"/>
            <a:ext cx="79203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The Process Flow Diagram</a:t>
            </a:r>
          </a:p>
        </p:txBody>
      </p:sp>
      <p:sp>
        <p:nvSpPr>
          <p:cNvPr id="38" name="TextBox 37">
            <a:extLst>
              <a:ext uri="{FF2B5EF4-FFF2-40B4-BE49-F238E27FC236}">
                <a16:creationId xmlns:a16="http://schemas.microsoft.com/office/drawing/2014/main" id="{D496E25A-BD04-4FD3-B13D-96E361B4D6AF}"/>
              </a:ext>
            </a:extLst>
          </p:cNvPr>
          <p:cNvSpPr txBox="1"/>
          <p:nvPr/>
        </p:nvSpPr>
        <p:spPr>
          <a:xfrm>
            <a:off x="33799544" y="17735343"/>
            <a:ext cx="7920300" cy="646331"/>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PLC Selection and Components</a:t>
            </a:r>
          </a:p>
        </p:txBody>
      </p:sp>
      <p:sp>
        <p:nvSpPr>
          <p:cNvPr id="39" name="Google Shape;111;p1">
            <a:extLst>
              <a:ext uri="{FF2B5EF4-FFF2-40B4-BE49-F238E27FC236}">
                <a16:creationId xmlns:a16="http://schemas.microsoft.com/office/drawing/2014/main" id="{0A85A27B-F7A4-4967-8533-2620E1367A94}"/>
              </a:ext>
            </a:extLst>
          </p:cNvPr>
          <p:cNvSpPr txBox="1"/>
          <p:nvPr/>
        </p:nvSpPr>
        <p:spPr>
          <a:xfrm>
            <a:off x="2194674" y="25086907"/>
            <a:ext cx="12801599" cy="1968254"/>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lvl="0"/>
            <a:r>
              <a:rPr lang="en-US" sz="2400" dirty="0">
                <a:latin typeface="Times New Roman" panose="02020603050405020304" pitchFamily="18" charset="0"/>
                <a:ea typeface="Times New Roman"/>
                <a:cs typeface="Times New Roman" panose="02020603050405020304" pitchFamily="18" charset="0"/>
                <a:sym typeface="Times New Roman"/>
              </a:rPr>
              <a:t>The spray system can spray up to four catheters at a time. They are loaded into the part grippers mounted at the top and bottom of the spray envelope. The specific part number and quantity are then entered into the user interface and the spray sequence is initiated. The system will run the part specific spray pattern until all the parts loaded have been coated. After the spray sequence is finished the parts are then removed and the next set can be loaded.</a:t>
            </a:r>
            <a:endParaRPr sz="2400" dirty="0">
              <a:latin typeface="Times New Roman" panose="02020603050405020304" pitchFamily="18" charset="0"/>
              <a:ea typeface="Times New Roman"/>
              <a:cs typeface="Times New Roman" panose="02020603050405020304" pitchFamily="18" charset="0"/>
              <a:sym typeface="Times New Roman"/>
            </a:endParaRPr>
          </a:p>
        </p:txBody>
      </p:sp>
      <p:pic>
        <p:nvPicPr>
          <p:cNvPr id="40" name="Google Shape;134;g84168da061_0_9">
            <a:extLst>
              <a:ext uri="{FF2B5EF4-FFF2-40B4-BE49-F238E27FC236}">
                <a16:creationId xmlns:a16="http://schemas.microsoft.com/office/drawing/2014/main" id="{FBCE22CC-46F4-459E-8428-9908C62715E4}"/>
              </a:ext>
            </a:extLst>
          </p:cNvPr>
          <p:cNvPicPr preferRelativeResize="0"/>
          <p:nvPr/>
        </p:nvPicPr>
        <p:blipFill rotWithShape="1">
          <a:blip r:embed="rId18">
            <a:alphaModFix/>
          </a:blip>
          <a:srcRect l="15899" t="12190" r="30032"/>
          <a:stretch/>
        </p:blipFill>
        <p:spPr>
          <a:xfrm>
            <a:off x="22798030" y="20366618"/>
            <a:ext cx="4114800" cy="3474000"/>
          </a:xfrm>
          <a:prstGeom prst="rect">
            <a:avLst/>
          </a:prstGeom>
          <a:noFill/>
          <a:ln w="38100">
            <a:solidFill>
              <a:schemeClr val="tx1"/>
            </a:solidFill>
          </a:ln>
        </p:spPr>
      </p:pic>
      <p:sp>
        <p:nvSpPr>
          <p:cNvPr id="5" name="TextBox 4">
            <a:extLst>
              <a:ext uri="{FF2B5EF4-FFF2-40B4-BE49-F238E27FC236}">
                <a16:creationId xmlns:a16="http://schemas.microsoft.com/office/drawing/2014/main" id="{C6D8F334-78FB-4B6E-B11D-381DFF4B583F}"/>
              </a:ext>
            </a:extLst>
          </p:cNvPr>
          <p:cNvSpPr txBox="1"/>
          <p:nvPr/>
        </p:nvSpPr>
        <p:spPr>
          <a:xfrm>
            <a:off x="2194674" y="29434436"/>
            <a:ext cx="12801599" cy="1200329"/>
          </a:xfrm>
          <a:prstGeom prst="rect">
            <a:avLst/>
          </a:prstGeom>
          <a:noFill/>
          <a:ln w="38100">
            <a:solidFill>
              <a:schemeClr val="tx1"/>
            </a:solidFill>
          </a:ln>
        </p:spPr>
        <p:txBody>
          <a:bodyPr wrap="square" rtlCol="0">
            <a:spAutoFit/>
          </a:bodyPr>
          <a:lstStyle/>
          <a:p>
            <a:r>
              <a:rPr lang="en-US" sz="1800" dirty="0">
                <a:latin typeface="Times New Roman" panose="02020603050405020304" pitchFamily="18" charset="0"/>
                <a:cs typeface="Times New Roman" panose="02020603050405020304" pitchFamily="18" charset="0"/>
              </a:rPr>
              <a:t>Citations:</a:t>
            </a:r>
          </a:p>
          <a:p>
            <a:r>
              <a:rPr lang="en-US" sz="1800" dirty="0">
                <a:latin typeface="Times New Roman" panose="02020603050405020304" pitchFamily="18" charset="0"/>
                <a:cs typeface="Times New Roman" panose="02020603050405020304" pitchFamily="18" charset="0"/>
              </a:rPr>
              <a:t>1. https://www.hydromer.com/</a:t>
            </a:r>
          </a:p>
          <a:p>
            <a:r>
              <a:rPr lang="en-US" sz="1800" dirty="0">
                <a:latin typeface="Times New Roman" panose="02020603050405020304" pitchFamily="18" charset="0"/>
                <a:cs typeface="Times New Roman" panose="02020603050405020304" pitchFamily="18" charset="0"/>
              </a:rPr>
              <a:t>2. https://www.graco.com/content/dam/pim/graco/ipd/liquid%20finishing/18576.jpg</a:t>
            </a:r>
          </a:p>
          <a:p>
            <a:r>
              <a:rPr lang="en-US" sz="1800" dirty="0" err="1">
                <a:latin typeface="Times New Roman" panose="02020603050405020304" pitchFamily="18" charset="0"/>
                <a:cs typeface="Times New Roman" panose="02020603050405020304" pitchFamily="18" charset="0"/>
              </a:rPr>
              <a:t>Hydromer</a:t>
            </a:r>
            <a:r>
              <a:rPr lang="en-US" sz="1800" dirty="0">
                <a:latin typeface="Times New Roman" panose="02020603050405020304" pitchFamily="18" charset="0"/>
                <a:cs typeface="Times New Roman" panose="02020603050405020304" pitchFamily="18" charset="0"/>
              </a:rPr>
              <a:t> Logo: https://www.hydromer.com/wp-content/uploads/2019/05/Asset_14.png</a:t>
            </a:r>
          </a:p>
        </p:txBody>
      </p:sp>
      <p:sp>
        <p:nvSpPr>
          <p:cNvPr id="42" name="Google Shape;119;p1">
            <a:extLst>
              <a:ext uri="{FF2B5EF4-FFF2-40B4-BE49-F238E27FC236}">
                <a16:creationId xmlns:a16="http://schemas.microsoft.com/office/drawing/2014/main" id="{293B7F8F-17C6-4FF4-AE36-0BE87FD121A4}"/>
              </a:ext>
            </a:extLst>
          </p:cNvPr>
          <p:cNvSpPr txBox="1"/>
          <p:nvPr/>
        </p:nvSpPr>
        <p:spPr>
          <a:xfrm>
            <a:off x="22769946" y="24054253"/>
            <a:ext cx="4142884" cy="702219"/>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Graco </a:t>
            </a:r>
            <a:r>
              <a:rPr lang="en-US" sz="1800" dirty="0" err="1">
                <a:latin typeface="Times New Roman" panose="02020603050405020304" pitchFamily="18" charset="0"/>
                <a:ea typeface="Times New Roman"/>
                <a:cs typeface="Times New Roman" panose="02020603050405020304" pitchFamily="18" charset="0"/>
                <a:sym typeface="Times New Roman"/>
              </a:rPr>
              <a:t>Efx</a:t>
            </a:r>
            <a:r>
              <a:rPr lang="en-US" sz="1800" dirty="0">
                <a:latin typeface="Times New Roman" panose="02020603050405020304" pitchFamily="18" charset="0"/>
                <a:ea typeface="Times New Roman"/>
                <a:cs typeface="Times New Roman" panose="02020603050405020304" pitchFamily="18" charset="0"/>
                <a:sym typeface="Times New Roman"/>
              </a:rPr>
              <a:t> Auto Air Spray Gun with Manifold</a:t>
            </a:r>
            <a:r>
              <a:rPr lang="en-US" sz="1800" baseline="30000" dirty="0">
                <a:latin typeface="Times New Roman" panose="02020603050405020304" pitchFamily="18" charset="0"/>
                <a:ea typeface="Times New Roman"/>
                <a:cs typeface="Times New Roman" panose="02020603050405020304" pitchFamily="18" charset="0"/>
                <a:sym typeface="Times New Roman"/>
              </a:rPr>
              <a:t>2</a:t>
            </a:r>
            <a:endParaRPr sz="1800" dirty="0">
              <a:latin typeface="Times New Roman" panose="02020603050405020304" pitchFamily="18" charset="0"/>
              <a:ea typeface="Times New Roman"/>
              <a:cs typeface="Times New Roman" panose="02020603050405020304" pitchFamily="18" charset="0"/>
              <a:sym typeface="Times New Roman"/>
            </a:endParaRPr>
          </a:p>
        </p:txBody>
      </p:sp>
      <p:cxnSp>
        <p:nvCxnSpPr>
          <p:cNvPr id="11" name="Straight Connector 10">
            <a:extLst>
              <a:ext uri="{FF2B5EF4-FFF2-40B4-BE49-F238E27FC236}">
                <a16:creationId xmlns:a16="http://schemas.microsoft.com/office/drawing/2014/main" id="{C57D9480-CF3D-4197-92D2-0B1EC0008FE2}"/>
              </a:ext>
            </a:extLst>
          </p:cNvPr>
          <p:cNvCxnSpPr>
            <a:cxnSpLocks/>
          </p:cNvCxnSpPr>
          <p:nvPr/>
        </p:nvCxnSpPr>
        <p:spPr>
          <a:xfrm>
            <a:off x="33799544" y="17442575"/>
            <a:ext cx="7920300"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Google Shape;111;p1">
            <a:extLst>
              <a:ext uri="{FF2B5EF4-FFF2-40B4-BE49-F238E27FC236}">
                <a16:creationId xmlns:a16="http://schemas.microsoft.com/office/drawing/2014/main" id="{930A11F9-1DAB-4648-A3C9-51820EDEC90B}"/>
              </a:ext>
            </a:extLst>
          </p:cNvPr>
          <p:cNvSpPr txBox="1"/>
          <p:nvPr/>
        </p:nvSpPr>
        <p:spPr>
          <a:xfrm>
            <a:off x="33788925" y="18403820"/>
            <a:ext cx="7907079" cy="2121311"/>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342900" lvl="0" indent="-3429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PLC: Allen Bradley Micro850</a:t>
            </a:r>
          </a:p>
          <a:p>
            <a:pPr marL="342900" lvl="0" indent="-3429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Software: Connected Components Workbench</a:t>
            </a:r>
          </a:p>
          <a:p>
            <a:pPr marL="342900" lvl="0" indent="-3429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Servo Motors and Drivers: </a:t>
            </a:r>
            <a:r>
              <a:rPr lang="en-US" sz="2400" dirty="0" err="1">
                <a:latin typeface="Times New Roman" panose="02020603050405020304" pitchFamily="18" charset="0"/>
                <a:ea typeface="Times New Roman"/>
                <a:cs typeface="Times New Roman" panose="02020603050405020304" pitchFamily="18" charset="0"/>
                <a:sym typeface="Times New Roman"/>
              </a:rPr>
              <a:t>Kinetix</a:t>
            </a:r>
            <a:r>
              <a:rPr lang="en-US" sz="2400" dirty="0">
                <a:latin typeface="Times New Roman" panose="02020603050405020304" pitchFamily="18" charset="0"/>
                <a:ea typeface="Times New Roman"/>
                <a:cs typeface="Times New Roman" panose="02020603050405020304" pitchFamily="18" charset="0"/>
                <a:sym typeface="Times New Roman"/>
              </a:rPr>
              <a:t> 3 Components Servo Drives</a:t>
            </a:r>
          </a:p>
          <a:p>
            <a:pPr marL="342900" lvl="0" indent="-342900">
              <a:buFont typeface="Wingdings" panose="05000000000000000000" pitchFamily="2" charset="2"/>
              <a:buChar char="v"/>
            </a:pPr>
            <a:r>
              <a:rPr lang="en-US" sz="2400" dirty="0">
                <a:latin typeface="Times New Roman" panose="02020603050405020304" pitchFamily="18" charset="0"/>
                <a:ea typeface="Times New Roman"/>
                <a:cs typeface="Times New Roman" panose="02020603050405020304" pitchFamily="18" charset="0"/>
                <a:sym typeface="Times New Roman"/>
              </a:rPr>
              <a:t>User Interface: </a:t>
            </a:r>
            <a:r>
              <a:rPr lang="en-US" sz="2400" dirty="0" err="1">
                <a:latin typeface="Times New Roman" panose="02020603050405020304" pitchFamily="18" charset="0"/>
                <a:ea typeface="Times New Roman"/>
                <a:cs typeface="Times New Roman" panose="02020603050405020304" pitchFamily="18" charset="0"/>
                <a:sym typeface="Times New Roman"/>
              </a:rPr>
              <a:t>PanelVew</a:t>
            </a:r>
            <a:r>
              <a:rPr lang="en-US" sz="2400" dirty="0">
                <a:latin typeface="Times New Roman" panose="02020603050405020304" pitchFamily="18" charset="0"/>
                <a:ea typeface="Times New Roman"/>
                <a:cs typeface="Times New Roman" panose="02020603050405020304" pitchFamily="18" charset="0"/>
                <a:sym typeface="Times New Roman"/>
              </a:rPr>
              <a:t> 800 Graphic Terminal</a:t>
            </a:r>
          </a:p>
        </p:txBody>
      </p:sp>
      <p:pic>
        <p:nvPicPr>
          <p:cNvPr id="1050" name="Picture 26">
            <a:extLst>
              <a:ext uri="{FF2B5EF4-FFF2-40B4-BE49-F238E27FC236}">
                <a16:creationId xmlns:a16="http://schemas.microsoft.com/office/drawing/2014/main" id="{2287CFF5-87B3-4ADB-BC50-BCC297C6A1F0}"/>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799543" y="20839111"/>
            <a:ext cx="7920300" cy="85953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5" name="Google Shape;119;p1">
            <a:extLst>
              <a:ext uri="{FF2B5EF4-FFF2-40B4-BE49-F238E27FC236}">
                <a16:creationId xmlns:a16="http://schemas.microsoft.com/office/drawing/2014/main" id="{14FC7ECA-405B-452C-879E-1AEDB620FE0F}"/>
              </a:ext>
            </a:extLst>
          </p:cNvPr>
          <p:cNvSpPr txBox="1"/>
          <p:nvPr/>
        </p:nvSpPr>
        <p:spPr>
          <a:xfrm>
            <a:off x="35602145" y="29550649"/>
            <a:ext cx="4770060" cy="395533"/>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CAD Design of the PLC and the Control Modules</a:t>
            </a:r>
            <a:endParaRPr sz="1800" dirty="0">
              <a:latin typeface="Times New Roman" panose="02020603050405020304" pitchFamily="18" charset="0"/>
              <a:ea typeface="Times New Roman"/>
              <a:cs typeface="Times New Roman" panose="02020603050405020304" pitchFamily="18" charset="0"/>
              <a:sym typeface="Times New Roman"/>
            </a:endParaRPr>
          </a:p>
        </p:txBody>
      </p:sp>
      <p:pic>
        <p:nvPicPr>
          <p:cNvPr id="76" name="Picture 2">
            <a:extLst>
              <a:ext uri="{FF2B5EF4-FFF2-40B4-BE49-F238E27FC236}">
                <a16:creationId xmlns:a16="http://schemas.microsoft.com/office/drawing/2014/main" id="{D0829E29-8432-4B18-88E7-D4A9FF0FC05A}"/>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32095" t="3275" r="25524" b="1171"/>
          <a:stretch/>
        </p:blipFill>
        <p:spPr bwMode="auto">
          <a:xfrm>
            <a:off x="16989123" y="24149124"/>
            <a:ext cx="4114800" cy="419802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77" name="Google Shape;119;p1">
            <a:extLst>
              <a:ext uri="{FF2B5EF4-FFF2-40B4-BE49-F238E27FC236}">
                <a16:creationId xmlns:a16="http://schemas.microsoft.com/office/drawing/2014/main" id="{87F79209-492F-4F10-AF01-3208348C4843}"/>
              </a:ext>
            </a:extLst>
          </p:cNvPr>
          <p:cNvSpPr txBox="1"/>
          <p:nvPr/>
        </p:nvSpPr>
        <p:spPr>
          <a:xfrm>
            <a:off x="16989123" y="28487996"/>
            <a:ext cx="4142884" cy="702219"/>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Connection Point Between the Horizontal and Vertical Axes</a:t>
            </a:r>
            <a:endParaRPr sz="1800" dirty="0">
              <a:latin typeface="Times New Roman" panose="02020603050405020304" pitchFamily="18" charset="0"/>
              <a:ea typeface="Times New Roman"/>
              <a:cs typeface="Times New Roman" panose="02020603050405020304" pitchFamily="18" charset="0"/>
              <a:sym typeface="Times New Roman"/>
            </a:endParaRPr>
          </a:p>
        </p:txBody>
      </p:sp>
      <p:sp>
        <p:nvSpPr>
          <p:cNvPr id="78" name="Google Shape;106;p1">
            <a:extLst>
              <a:ext uri="{FF2B5EF4-FFF2-40B4-BE49-F238E27FC236}">
                <a16:creationId xmlns:a16="http://schemas.microsoft.com/office/drawing/2014/main" id="{122EC74F-A3AA-461F-AD73-73735CB2A9DE}"/>
              </a:ext>
            </a:extLst>
          </p:cNvPr>
          <p:cNvSpPr/>
          <p:nvPr/>
        </p:nvSpPr>
        <p:spPr>
          <a:xfrm>
            <a:off x="2171357" y="28387985"/>
            <a:ext cx="12801600" cy="802229"/>
          </a:xfrm>
          <a:prstGeom prst="rect">
            <a:avLst/>
          </a:prstGeom>
          <a:solidFill>
            <a:srgbClr val="274E13"/>
          </a:solidFill>
          <a:ln w="38100" cap="flat" cmpd="sng">
            <a:solidFill>
              <a:schemeClr val="dk1"/>
            </a:solidFill>
            <a:prstDash val="solid"/>
            <a:round/>
            <a:headEnd type="none" w="sm" len="sm"/>
            <a:tailEnd type="none" w="sm" len="sm"/>
          </a:ln>
        </p:spPr>
        <p:txBody>
          <a:bodyPr spcFirstLastPara="1" wrap="square" lIns="109725" tIns="54850" rIns="109725" bIns="54850" anchor="t" anchorCtr="0">
            <a:noAutofit/>
          </a:bodyPr>
          <a:lstStyle/>
          <a:p>
            <a:pPr marL="0" marR="0" lvl="0" indent="0" algn="ctr" rtl="0">
              <a:spcBef>
                <a:spcPts val="0"/>
              </a:spcBef>
              <a:spcAft>
                <a:spcPts val="0"/>
              </a:spcAft>
              <a:buNone/>
            </a:pPr>
            <a:r>
              <a:rPr lang="en-US" sz="4800" b="1" dirty="0">
                <a:solidFill>
                  <a:srgbClr val="FFFFFF"/>
                </a:solidFill>
                <a:latin typeface="Times New Roman" panose="02020603050405020304" pitchFamily="18" charset="0"/>
                <a:cs typeface="Times New Roman" panose="02020603050405020304" pitchFamily="18" charset="0"/>
              </a:rPr>
              <a:t>References</a:t>
            </a:r>
            <a:endParaRPr sz="6000" dirty="0">
              <a:solidFill>
                <a:srgbClr val="FFFFFF"/>
              </a:solidFill>
              <a:latin typeface="Times New Roman" panose="02020603050405020304" pitchFamily="18" charset="0"/>
              <a:cs typeface="Times New Roman" panose="02020603050405020304" pitchFamily="18" charset="0"/>
            </a:endParaRPr>
          </a:p>
        </p:txBody>
      </p:sp>
      <p:pic>
        <p:nvPicPr>
          <p:cNvPr id="1052" name="Picture 28">
            <a:extLst>
              <a:ext uri="{FF2B5EF4-FFF2-40B4-BE49-F238E27FC236}">
                <a16:creationId xmlns:a16="http://schemas.microsoft.com/office/drawing/2014/main" id="{A4B9E0DE-B3EC-4BFD-B11F-939F9CCE115B}"/>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32333" t="4311" r="15784" b="1144"/>
          <a:stretch/>
        </p:blipFill>
        <p:spPr bwMode="auto">
          <a:xfrm>
            <a:off x="22769946" y="24970107"/>
            <a:ext cx="4114800" cy="339295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80" name="Google Shape;119;p1">
            <a:extLst>
              <a:ext uri="{FF2B5EF4-FFF2-40B4-BE49-F238E27FC236}">
                <a16:creationId xmlns:a16="http://schemas.microsoft.com/office/drawing/2014/main" id="{D14F8559-EDD4-4F0A-B19F-BC7F1D56882D}"/>
              </a:ext>
            </a:extLst>
          </p:cNvPr>
          <p:cNvSpPr txBox="1"/>
          <p:nvPr/>
        </p:nvSpPr>
        <p:spPr>
          <a:xfrm>
            <a:off x="22741862" y="28487996"/>
            <a:ext cx="4142884" cy="702219"/>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Times New Roman" panose="02020603050405020304" pitchFamily="18" charset="0"/>
                <a:ea typeface="Times New Roman"/>
                <a:cs typeface="Times New Roman" panose="02020603050405020304" pitchFamily="18" charset="0"/>
                <a:sym typeface="Times New Roman"/>
              </a:rPr>
              <a:t>Connection Point Between the Vertical Axis and the Nozzle Arm</a:t>
            </a:r>
            <a:endParaRPr sz="1800" dirty="0">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Google Shape;127;g84168da061_0_9"/>
          <p:cNvSpPr txBox="1"/>
          <p:nvPr/>
        </p:nvSpPr>
        <p:spPr>
          <a:xfrm>
            <a:off x="35551875" y="28704850"/>
            <a:ext cx="7308000" cy="35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28" name="Google Shape;128;g84168da061_0_9"/>
          <p:cNvPicPr preferRelativeResize="0"/>
          <p:nvPr/>
        </p:nvPicPr>
        <p:blipFill>
          <a:blip r:embed="rId5">
            <a:alphaModFix/>
          </a:blip>
          <a:stretch>
            <a:fillRect/>
          </a:stretch>
        </p:blipFill>
        <p:spPr>
          <a:xfrm>
            <a:off x="35907188" y="28893700"/>
            <a:ext cx="7187755" cy="3091719"/>
          </a:xfrm>
          <a:prstGeom prst="rect">
            <a:avLst/>
          </a:prstGeom>
          <a:noFill/>
          <a:ln>
            <a:noFill/>
          </a:ln>
        </p:spPr>
      </p:pic>
      <p:pic>
        <p:nvPicPr>
          <p:cNvPr id="129" name="Google Shape;129;g84168da061_0_9"/>
          <p:cNvPicPr preferRelativeResize="0"/>
          <p:nvPr/>
        </p:nvPicPr>
        <p:blipFill>
          <a:blip r:embed="rId6">
            <a:alphaModFix/>
          </a:blip>
          <a:stretch>
            <a:fillRect/>
          </a:stretch>
        </p:blipFill>
        <p:spPr>
          <a:xfrm>
            <a:off x="8975074" y="11349249"/>
            <a:ext cx="5143450" cy="6963425"/>
          </a:xfrm>
          <a:prstGeom prst="rect">
            <a:avLst/>
          </a:prstGeom>
          <a:noFill/>
          <a:ln>
            <a:noFill/>
          </a:ln>
        </p:spPr>
      </p:pic>
      <p:sp>
        <p:nvSpPr>
          <p:cNvPr id="130" name="Google Shape;130;g84168da061_0_9"/>
          <p:cNvSpPr txBox="1"/>
          <p:nvPr/>
        </p:nvSpPr>
        <p:spPr>
          <a:xfrm>
            <a:off x="2186950" y="7966850"/>
            <a:ext cx="18719700" cy="41052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SzPts val="10000"/>
            </a:pPr>
            <a:r>
              <a:rPr lang="en-US" sz="10000" dirty="0">
                <a:latin typeface="Times New Roman" panose="02020603050405020304" pitchFamily="18" charset="0"/>
                <a:cs typeface="Times New Roman" panose="02020603050405020304" pitchFamily="18" charset="0"/>
              </a:rPr>
              <a:t>Main Pump</a:t>
            </a:r>
          </a:p>
          <a:p>
            <a:pPr marL="1143000" lvl="0" indent="-1143000" algn="l" rtl="0">
              <a:spcBef>
                <a:spcPts val="0"/>
              </a:spcBef>
              <a:spcAft>
                <a:spcPts val="0"/>
              </a:spcAft>
              <a:buSzPts val="10000"/>
              <a:buFont typeface="Wingdings" panose="05000000000000000000" pitchFamily="2" charset="2"/>
              <a:buChar char="v"/>
            </a:pPr>
            <a:r>
              <a:rPr lang="en-US" sz="8500" dirty="0">
                <a:latin typeface="Times New Roman" panose="02020603050405020304" pitchFamily="18" charset="0"/>
                <a:cs typeface="Times New Roman" panose="02020603050405020304" pitchFamily="18" charset="0"/>
              </a:rPr>
              <a:t>Graco Husky 716 Diaphragm Pump</a:t>
            </a:r>
            <a:r>
              <a:rPr lang="en-US" sz="12000" dirty="0">
                <a:latin typeface="Times New Roman" panose="02020603050405020304" pitchFamily="18" charset="0"/>
                <a:cs typeface="Times New Roman" panose="02020603050405020304" pitchFamily="18" charset="0"/>
              </a:rPr>
              <a:t> </a:t>
            </a:r>
            <a:endParaRPr sz="12000" dirty="0">
              <a:latin typeface="Times New Roman" panose="02020603050405020304" pitchFamily="18" charset="0"/>
              <a:cs typeface="Times New Roman" panose="02020603050405020304" pitchFamily="18" charset="0"/>
            </a:endParaRPr>
          </a:p>
        </p:txBody>
      </p:sp>
      <p:pic>
        <p:nvPicPr>
          <p:cNvPr id="131" name="Google Shape;131;g84168da061_0_9"/>
          <p:cNvPicPr preferRelativeResize="0"/>
          <p:nvPr/>
        </p:nvPicPr>
        <p:blipFill rotWithShape="1">
          <a:blip r:embed="rId7">
            <a:alphaModFix/>
          </a:blip>
          <a:srcRect t="17870" b="-17869"/>
          <a:stretch/>
        </p:blipFill>
        <p:spPr>
          <a:xfrm>
            <a:off x="24520150" y="13595050"/>
            <a:ext cx="8542000" cy="5351150"/>
          </a:xfrm>
          <a:prstGeom prst="rect">
            <a:avLst/>
          </a:prstGeom>
          <a:noFill/>
          <a:ln>
            <a:noFill/>
          </a:ln>
        </p:spPr>
      </p:pic>
      <p:sp>
        <p:nvSpPr>
          <p:cNvPr id="132" name="Google Shape;132;g84168da061_0_9"/>
          <p:cNvSpPr txBox="1"/>
          <p:nvPr/>
        </p:nvSpPr>
        <p:spPr>
          <a:xfrm>
            <a:off x="24520150" y="7776800"/>
            <a:ext cx="13803300" cy="44853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SzPts val="10000"/>
            </a:pPr>
            <a:r>
              <a:rPr lang="en-US" sz="10000" dirty="0">
                <a:latin typeface="Times New Roman" panose="02020603050405020304" pitchFamily="18" charset="0"/>
                <a:cs typeface="Times New Roman" panose="02020603050405020304" pitchFamily="18" charset="0"/>
              </a:rPr>
              <a:t>Valves</a:t>
            </a:r>
            <a:endParaRPr sz="10000" dirty="0">
              <a:latin typeface="Times New Roman" panose="02020603050405020304" pitchFamily="18" charset="0"/>
              <a:cs typeface="Times New Roman" panose="02020603050405020304" pitchFamily="18" charset="0"/>
            </a:endParaRPr>
          </a:p>
          <a:p>
            <a:pPr marL="1828800" lvl="0" indent="-1371600" algn="l" rtl="0">
              <a:spcBef>
                <a:spcPts val="0"/>
              </a:spcBef>
              <a:spcAft>
                <a:spcPts val="0"/>
              </a:spcAft>
              <a:buFont typeface="+mj-lt"/>
              <a:buAutoNum type="arabicPeriod"/>
            </a:pPr>
            <a:r>
              <a:rPr lang="en-US" sz="8000" dirty="0">
                <a:latin typeface="Times New Roman" panose="02020603050405020304" pitchFamily="18" charset="0"/>
                <a:cs typeface="Times New Roman" panose="02020603050405020304" pitchFamily="18" charset="0"/>
              </a:rPr>
              <a:t>Solenoid 3 Way 2 Position</a:t>
            </a:r>
            <a:endParaRPr sz="8000" dirty="0">
              <a:latin typeface="Times New Roman" panose="02020603050405020304" pitchFamily="18" charset="0"/>
              <a:cs typeface="Times New Roman" panose="02020603050405020304" pitchFamily="18" charset="0"/>
            </a:endParaRPr>
          </a:p>
          <a:p>
            <a:pPr marL="1828800" lvl="0" indent="-1371600" algn="l" rtl="0">
              <a:spcBef>
                <a:spcPts val="0"/>
              </a:spcBef>
              <a:spcAft>
                <a:spcPts val="0"/>
              </a:spcAft>
              <a:buFont typeface="+mj-lt"/>
              <a:buAutoNum type="arabicPeriod"/>
            </a:pPr>
            <a:r>
              <a:rPr lang="en-US" sz="8000" dirty="0">
                <a:latin typeface="Times New Roman" panose="02020603050405020304" pitchFamily="18" charset="0"/>
                <a:cs typeface="Times New Roman" panose="02020603050405020304" pitchFamily="18" charset="0"/>
              </a:rPr>
              <a:t>Filter Pneumatic Regulator   </a:t>
            </a:r>
            <a:endParaRPr sz="8000" dirty="0">
              <a:latin typeface="Times New Roman" panose="02020603050405020304" pitchFamily="18" charset="0"/>
              <a:cs typeface="Times New Roman" panose="02020603050405020304" pitchFamily="18" charset="0"/>
            </a:endParaRPr>
          </a:p>
        </p:txBody>
      </p:sp>
      <p:pic>
        <p:nvPicPr>
          <p:cNvPr id="133" name="Google Shape;133;g84168da061_0_9"/>
          <p:cNvPicPr preferRelativeResize="0"/>
          <p:nvPr/>
        </p:nvPicPr>
        <p:blipFill>
          <a:blip r:embed="rId8">
            <a:alphaModFix/>
          </a:blip>
          <a:stretch>
            <a:fillRect/>
          </a:stretch>
        </p:blipFill>
        <p:spPr>
          <a:xfrm>
            <a:off x="35907188" y="12918238"/>
            <a:ext cx="3309676" cy="7791825"/>
          </a:xfrm>
          <a:prstGeom prst="rect">
            <a:avLst/>
          </a:prstGeom>
          <a:noFill/>
          <a:ln>
            <a:noFill/>
          </a:ln>
        </p:spPr>
      </p:pic>
      <p:pic>
        <p:nvPicPr>
          <p:cNvPr id="134" name="Google Shape;134;g84168da061_0_9"/>
          <p:cNvPicPr preferRelativeResize="0"/>
          <p:nvPr/>
        </p:nvPicPr>
        <p:blipFill>
          <a:blip r:embed="rId9">
            <a:alphaModFix/>
          </a:blip>
          <a:stretch>
            <a:fillRect/>
          </a:stretch>
        </p:blipFill>
        <p:spPr>
          <a:xfrm>
            <a:off x="5903490" y="23205849"/>
            <a:ext cx="11286619" cy="6648600"/>
          </a:xfrm>
          <a:prstGeom prst="rect">
            <a:avLst/>
          </a:prstGeom>
          <a:noFill/>
          <a:ln>
            <a:noFill/>
          </a:ln>
        </p:spPr>
      </p:pic>
      <p:sp>
        <p:nvSpPr>
          <p:cNvPr id="135" name="Google Shape;135;g84168da061_0_9"/>
          <p:cNvSpPr txBox="1"/>
          <p:nvPr/>
        </p:nvSpPr>
        <p:spPr>
          <a:xfrm>
            <a:off x="2186950" y="20279150"/>
            <a:ext cx="22333200" cy="26055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Clr>
                <a:schemeClr val="dk1"/>
              </a:buClr>
              <a:buSzPts val="10000"/>
            </a:pPr>
            <a:r>
              <a:rPr lang="en-US" sz="10000" dirty="0">
                <a:solidFill>
                  <a:schemeClr val="dk1"/>
                </a:solidFill>
                <a:latin typeface="Times New Roman" panose="02020603050405020304" pitchFamily="18" charset="0"/>
                <a:cs typeface="Times New Roman" panose="02020603050405020304" pitchFamily="18" charset="0"/>
              </a:rPr>
              <a:t>Nozzle</a:t>
            </a:r>
            <a:endParaRPr sz="10000" dirty="0">
              <a:solidFill>
                <a:schemeClr val="dk1"/>
              </a:solidFill>
              <a:latin typeface="Times New Roman" panose="02020603050405020304" pitchFamily="18" charset="0"/>
              <a:cs typeface="Times New Roman" panose="02020603050405020304" pitchFamily="18" charset="0"/>
            </a:endParaRPr>
          </a:p>
          <a:p>
            <a:pPr marL="1143000" lvl="0" indent="-1143000" algn="l" rtl="0">
              <a:spcBef>
                <a:spcPts val="0"/>
              </a:spcBef>
              <a:spcAft>
                <a:spcPts val="0"/>
              </a:spcAft>
              <a:buClr>
                <a:schemeClr val="dk1"/>
              </a:buClr>
              <a:buSzPts val="8500"/>
              <a:buFont typeface="Wingdings" panose="05000000000000000000" pitchFamily="2" charset="2"/>
              <a:buChar char="v"/>
            </a:pPr>
            <a:r>
              <a:rPr lang="en-US" sz="8500" dirty="0">
                <a:solidFill>
                  <a:schemeClr val="dk1"/>
                </a:solidFill>
                <a:latin typeface="Times New Roman" panose="02020603050405020304" pitchFamily="18" charset="0"/>
                <a:cs typeface="Times New Roman" panose="02020603050405020304" pitchFamily="18" charset="0"/>
              </a:rPr>
              <a:t>Graco </a:t>
            </a:r>
            <a:r>
              <a:rPr lang="en-US" sz="8500" dirty="0" err="1">
                <a:solidFill>
                  <a:schemeClr val="dk1"/>
                </a:solidFill>
                <a:latin typeface="Times New Roman" panose="02020603050405020304" pitchFamily="18" charset="0"/>
                <a:cs typeface="Times New Roman" panose="02020603050405020304" pitchFamily="18" charset="0"/>
              </a:rPr>
              <a:t>Efx</a:t>
            </a:r>
            <a:r>
              <a:rPr lang="en-US" sz="8500" dirty="0">
                <a:solidFill>
                  <a:schemeClr val="dk1"/>
                </a:solidFill>
                <a:latin typeface="Times New Roman" panose="02020603050405020304" pitchFamily="18" charset="0"/>
                <a:cs typeface="Times New Roman" panose="02020603050405020304" pitchFamily="18" charset="0"/>
              </a:rPr>
              <a:t> Auto Air Spray Gun with Manifold</a:t>
            </a:r>
            <a:endParaRPr sz="8500" dirty="0">
              <a:solidFill>
                <a:schemeClr val="dk1"/>
              </a:solidFill>
              <a:latin typeface="Times New Roman" panose="02020603050405020304" pitchFamily="18" charset="0"/>
              <a:cs typeface="Times New Roman" panose="02020603050405020304" pitchFamily="18" charset="0"/>
            </a:endParaRPr>
          </a:p>
        </p:txBody>
      </p:sp>
      <p:pic>
        <p:nvPicPr>
          <p:cNvPr id="2" name="Expo Poster_Pump Audio">
            <a:hlinkClick r:id="" action="ppaction://media"/>
            <a:extLst>
              <a:ext uri="{FF2B5EF4-FFF2-40B4-BE49-F238E27FC236}">
                <a16:creationId xmlns:a16="http://schemas.microsoft.com/office/drawing/2014/main" id="{EFB1AEE9-FC06-4DDF-9FBD-AFE02B28015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9980525" y="932981"/>
            <a:ext cx="2879350" cy="2879350"/>
          </a:xfrm>
          <a:prstGeom prst="rect">
            <a:avLst/>
          </a:prstGeom>
        </p:spPr>
      </p:pic>
      <p:sp>
        <p:nvSpPr>
          <p:cNvPr id="13" name="Google Shape;141;g84168da061_0_19">
            <a:extLst>
              <a:ext uri="{FF2B5EF4-FFF2-40B4-BE49-F238E27FC236}">
                <a16:creationId xmlns:a16="http://schemas.microsoft.com/office/drawing/2014/main" id="{3548897C-031D-4716-A636-EC519890EBB7}"/>
              </a:ext>
            </a:extLst>
          </p:cNvPr>
          <p:cNvSpPr txBox="1">
            <a:spLocks/>
          </p:cNvSpPr>
          <p:nvPr/>
        </p:nvSpPr>
        <p:spPr>
          <a:xfrm>
            <a:off x="2186940" y="1318260"/>
            <a:ext cx="39517200" cy="5486400"/>
          </a:xfrm>
          <a:prstGeom prst="rect">
            <a:avLst/>
          </a:prstGeom>
          <a:noFill/>
          <a:ln>
            <a:noFill/>
          </a:ln>
        </p:spPr>
        <p:txBody>
          <a:bodyPr spcFirstLastPara="1" wrap="square" lIns="365700" tIns="182850" rIns="36570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21480" b="0" i="0" u="none" strike="noStrike" cap="none">
                <a:solidFill>
                  <a:schemeClr val="dk2"/>
                </a:solidFill>
                <a:latin typeface="Arial"/>
                <a:ea typeface="Arial"/>
                <a:cs typeface="Arial"/>
                <a:sym typeface="Arial"/>
              </a:defRPr>
            </a:lvl9pPr>
          </a:lstStyle>
          <a:p>
            <a:r>
              <a:rPr lang="en-US" sz="18000" dirty="0">
                <a:solidFill>
                  <a:srgbClr val="274E13"/>
                </a:solidFill>
                <a:latin typeface="Times New Roman" panose="02020603050405020304" pitchFamily="18" charset="0"/>
                <a:cs typeface="Times New Roman" panose="02020603050405020304" pitchFamily="18" charset="0"/>
              </a:rPr>
              <a:t>Spray System</a:t>
            </a:r>
          </a:p>
          <a:p>
            <a:r>
              <a:rPr lang="en-US" sz="15000" dirty="0">
                <a:latin typeface="Times New Roman" panose="02020603050405020304" pitchFamily="18" charset="0"/>
                <a:cs typeface="Times New Roman" panose="02020603050405020304" pitchFamily="18" charset="0"/>
              </a:rPr>
              <a:t>Transfer Fluid from Container to Nozzle</a:t>
            </a:r>
            <a:endParaRPr lang="en-US" sz="16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6FF07823-0724-44D3-8864-84564F93DF8A}"/>
              </a:ext>
            </a:extLst>
          </p:cNvPr>
          <p:cNvSpPr txBox="1"/>
          <p:nvPr/>
        </p:nvSpPr>
        <p:spPr>
          <a:xfrm>
            <a:off x="24520150" y="16989235"/>
            <a:ext cx="1273550" cy="1323439"/>
          </a:xfrm>
          <a:prstGeom prst="rect">
            <a:avLst/>
          </a:prstGeom>
          <a:solidFill>
            <a:schemeClr val="bg1"/>
          </a:solidFill>
          <a:ln w="38100">
            <a:solidFill>
              <a:schemeClr val="tx1"/>
            </a:solidFill>
          </a:ln>
        </p:spPr>
        <p:txBody>
          <a:bodyPr wrap="square" rtlCol="0">
            <a:spAutoFit/>
          </a:bodyPr>
          <a:lstStyle/>
          <a:p>
            <a:r>
              <a:rPr lang="en-US" sz="8000" dirty="0">
                <a:latin typeface="Times New Roman" panose="02020603050405020304" pitchFamily="18" charset="0"/>
                <a:cs typeface="Times New Roman" panose="02020603050405020304" pitchFamily="18" charset="0"/>
              </a:rPr>
              <a:t> 1</a:t>
            </a:r>
            <a:endParaRPr lang="en-US" sz="8000" dirty="0"/>
          </a:p>
        </p:txBody>
      </p:sp>
      <p:sp>
        <p:nvSpPr>
          <p:cNvPr id="17" name="TextBox 16">
            <a:extLst>
              <a:ext uri="{FF2B5EF4-FFF2-40B4-BE49-F238E27FC236}">
                <a16:creationId xmlns:a16="http://schemas.microsoft.com/office/drawing/2014/main" id="{C816C1B7-3556-410C-9DEC-7CDA5261F47B}"/>
              </a:ext>
            </a:extLst>
          </p:cNvPr>
          <p:cNvSpPr txBox="1"/>
          <p:nvPr/>
        </p:nvSpPr>
        <p:spPr>
          <a:xfrm>
            <a:off x="34174950" y="17093035"/>
            <a:ext cx="1273550" cy="1323439"/>
          </a:xfrm>
          <a:prstGeom prst="rect">
            <a:avLst/>
          </a:prstGeom>
          <a:solidFill>
            <a:schemeClr val="bg1"/>
          </a:solidFill>
          <a:ln w="38100">
            <a:solidFill>
              <a:schemeClr val="tx1"/>
            </a:solidFill>
          </a:ln>
        </p:spPr>
        <p:txBody>
          <a:bodyPr wrap="square" rtlCol="0">
            <a:spAutoFit/>
          </a:bodyPr>
          <a:lstStyle/>
          <a:p>
            <a:r>
              <a:rPr lang="en-US" sz="8000" dirty="0">
                <a:latin typeface="Times New Roman" panose="02020603050405020304" pitchFamily="18" charset="0"/>
                <a:cs typeface="Times New Roman" panose="02020603050405020304" pitchFamily="18" charset="0"/>
              </a:rPr>
              <a:t> 2</a:t>
            </a:r>
            <a:endParaRPr lang="en-US" sz="8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02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84168da061_0_19"/>
          <p:cNvSpPr txBox="1">
            <a:spLocks noGrp="1"/>
          </p:cNvSpPr>
          <p:nvPr>
            <p:ph type="title"/>
          </p:nvPr>
        </p:nvSpPr>
        <p:spPr>
          <a:xfrm>
            <a:off x="2186940" y="1318260"/>
            <a:ext cx="39517200" cy="5486400"/>
          </a:xfrm>
          <a:prstGeom prst="rect">
            <a:avLst/>
          </a:prstGeom>
        </p:spPr>
        <p:txBody>
          <a:bodyPr spcFirstLastPara="1" wrap="square" lIns="365700" tIns="182850" rIns="365700" bIns="182850" anchor="ctr" anchorCtr="0">
            <a:noAutofit/>
          </a:bodyPr>
          <a:lstStyle/>
          <a:p>
            <a:pPr marL="0" lvl="0" indent="0" algn="ctr" rtl="0">
              <a:spcBef>
                <a:spcPts val="0"/>
              </a:spcBef>
              <a:spcAft>
                <a:spcPts val="0"/>
              </a:spcAft>
              <a:buNone/>
            </a:pPr>
            <a:r>
              <a:rPr lang="en-US" sz="18000" dirty="0">
                <a:solidFill>
                  <a:srgbClr val="274E13"/>
                </a:solidFill>
                <a:latin typeface="Times New Roman" panose="02020603050405020304" pitchFamily="18" charset="0"/>
                <a:cs typeface="Times New Roman" panose="02020603050405020304" pitchFamily="18" charset="0"/>
              </a:rPr>
              <a:t>Programmable Logic Controller</a:t>
            </a:r>
            <a:endParaRPr sz="18000" dirty="0">
              <a:solidFill>
                <a:srgbClr val="274E13"/>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US" sz="15000" dirty="0">
                <a:latin typeface="Times New Roman" panose="02020603050405020304" pitchFamily="18" charset="0"/>
                <a:cs typeface="Times New Roman" panose="02020603050405020304" pitchFamily="18" charset="0"/>
              </a:rPr>
              <a:t>Control System for the Automated Device</a:t>
            </a:r>
            <a:r>
              <a:rPr lang="en-US" sz="16000" dirty="0">
                <a:latin typeface="Times New Roman" panose="02020603050405020304" pitchFamily="18" charset="0"/>
                <a:cs typeface="Times New Roman" panose="02020603050405020304" pitchFamily="18" charset="0"/>
              </a:rPr>
              <a:t> </a:t>
            </a:r>
            <a:endParaRPr sz="16000" dirty="0">
              <a:latin typeface="Times New Roman" panose="02020603050405020304" pitchFamily="18" charset="0"/>
              <a:cs typeface="Times New Roman" panose="02020603050405020304" pitchFamily="18" charset="0"/>
            </a:endParaRPr>
          </a:p>
        </p:txBody>
      </p:sp>
      <p:sp>
        <p:nvSpPr>
          <p:cNvPr id="142" name="Google Shape;142;g84168da061_0_19"/>
          <p:cNvSpPr txBox="1"/>
          <p:nvPr/>
        </p:nvSpPr>
        <p:spPr>
          <a:xfrm>
            <a:off x="35551875" y="28704850"/>
            <a:ext cx="7308000" cy="35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43" name="Google Shape;143;g84168da061_0_19"/>
          <p:cNvPicPr preferRelativeResize="0"/>
          <p:nvPr/>
        </p:nvPicPr>
        <p:blipFill>
          <a:blip r:embed="rId5">
            <a:alphaModFix/>
          </a:blip>
          <a:stretch>
            <a:fillRect/>
          </a:stretch>
        </p:blipFill>
        <p:spPr>
          <a:xfrm>
            <a:off x="35907188" y="28893700"/>
            <a:ext cx="7187755" cy="3091719"/>
          </a:xfrm>
          <a:prstGeom prst="rect">
            <a:avLst/>
          </a:prstGeom>
          <a:noFill/>
          <a:ln>
            <a:noFill/>
          </a:ln>
        </p:spPr>
      </p:pic>
      <p:sp>
        <p:nvSpPr>
          <p:cNvPr id="144" name="Google Shape;144;g84168da061_0_19"/>
          <p:cNvSpPr txBox="1">
            <a:spLocks noGrp="1"/>
          </p:cNvSpPr>
          <p:nvPr>
            <p:ph type="body" idx="1"/>
          </p:nvPr>
        </p:nvSpPr>
        <p:spPr>
          <a:xfrm>
            <a:off x="2186950" y="7658100"/>
            <a:ext cx="19667100" cy="24413100"/>
          </a:xfrm>
          <a:prstGeom prst="rect">
            <a:avLst/>
          </a:prstGeom>
        </p:spPr>
        <p:txBody>
          <a:bodyPr spcFirstLastPara="1" wrap="square" lIns="365700" tIns="182850" rIns="365700" bIns="182850" anchor="t" anchorCtr="0">
            <a:noAutofit/>
          </a:bodyPr>
          <a:lstStyle/>
          <a:p>
            <a:pPr marL="457200" lvl="0" indent="-685800" algn="l" rtl="0">
              <a:spcBef>
                <a:spcPts val="672"/>
              </a:spcBef>
              <a:spcAft>
                <a:spcPts val="0"/>
              </a:spcAft>
              <a:buSzPts val="7200"/>
              <a:buChar char="●"/>
            </a:pPr>
            <a:r>
              <a:rPr lang="en-US" sz="7200" b="1">
                <a:latin typeface="Times New Roman" panose="02020603050405020304" pitchFamily="18" charset="0"/>
                <a:cs typeface="Times New Roman" panose="02020603050405020304" pitchFamily="18" charset="0"/>
              </a:rPr>
              <a:t>Allen Bradley</a:t>
            </a:r>
            <a:r>
              <a:rPr lang="en-US" sz="7200" b="1">
                <a:solidFill>
                  <a:srgbClr val="274E13"/>
                </a:solidFill>
                <a:latin typeface="Times New Roman" panose="02020603050405020304" pitchFamily="18" charset="0"/>
                <a:cs typeface="Times New Roman" panose="02020603050405020304" pitchFamily="18" charset="0"/>
              </a:rPr>
              <a:t> </a:t>
            </a:r>
            <a:endParaRPr sz="7200" b="1">
              <a:solidFill>
                <a:srgbClr val="274E13"/>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r>
              <a:rPr lang="en-US" sz="7200" b="1">
                <a:solidFill>
                  <a:srgbClr val="274E13"/>
                </a:solidFill>
                <a:latin typeface="Times New Roman" panose="02020603050405020304" pitchFamily="18" charset="0"/>
                <a:cs typeface="Times New Roman" panose="02020603050405020304" pitchFamily="18" charset="0"/>
              </a:rPr>
              <a:t>Micro850 Programmable Logic Controller </a:t>
            </a: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latin typeface="Times New Roman" panose="02020603050405020304" pitchFamily="18" charset="0"/>
              <a:cs typeface="Times New Roman" panose="02020603050405020304" pitchFamily="18" charset="0"/>
            </a:endParaRPr>
          </a:p>
          <a:p>
            <a:pPr marL="457200" lvl="0" indent="-685800" algn="l" rtl="0">
              <a:spcBef>
                <a:spcPts val="672"/>
              </a:spcBef>
              <a:spcAft>
                <a:spcPts val="0"/>
              </a:spcAft>
              <a:buClr>
                <a:schemeClr val="dk2"/>
              </a:buClr>
              <a:buSzPts val="7200"/>
              <a:buChar char="●"/>
            </a:pPr>
            <a:r>
              <a:rPr lang="en-US" sz="7200" b="1">
                <a:solidFill>
                  <a:schemeClr val="dk2"/>
                </a:solidFill>
                <a:latin typeface="Times New Roman" panose="02020603050405020304" pitchFamily="18" charset="0"/>
                <a:cs typeface="Times New Roman" panose="02020603050405020304" pitchFamily="18" charset="0"/>
              </a:rPr>
              <a:t>Software Implementation </a:t>
            </a:r>
            <a:endParaRPr sz="7200" b="1">
              <a:solidFill>
                <a:schemeClr val="dk2"/>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r>
              <a:rPr lang="en-US" sz="7200" b="1">
                <a:solidFill>
                  <a:srgbClr val="274E13"/>
                </a:solidFill>
                <a:latin typeface="Times New Roman" panose="02020603050405020304" pitchFamily="18" charset="0"/>
                <a:cs typeface="Times New Roman" panose="02020603050405020304" pitchFamily="18" charset="0"/>
              </a:rPr>
              <a:t> Connected Components Workbench </a:t>
            </a: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a:p>
            <a:pPr marL="457200" lvl="0" indent="-685800" algn="l" rtl="0">
              <a:spcBef>
                <a:spcPts val="672"/>
              </a:spcBef>
              <a:spcAft>
                <a:spcPts val="0"/>
              </a:spcAft>
              <a:buClr>
                <a:schemeClr val="dk2"/>
              </a:buClr>
              <a:buSzPts val="7200"/>
              <a:buChar char="●"/>
            </a:pPr>
            <a:r>
              <a:rPr lang="en-US" sz="7200" b="1">
                <a:solidFill>
                  <a:schemeClr val="dk2"/>
                </a:solidFill>
                <a:latin typeface="Times New Roman" panose="02020603050405020304" pitchFamily="18" charset="0"/>
                <a:cs typeface="Times New Roman" panose="02020603050405020304" pitchFamily="18" charset="0"/>
              </a:rPr>
              <a:t>Servo motors and Servo drives</a:t>
            </a:r>
            <a:endParaRPr sz="7200" b="1">
              <a:solidFill>
                <a:schemeClr val="dk2"/>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r>
              <a:rPr lang="en-US" sz="7200" b="1">
                <a:solidFill>
                  <a:srgbClr val="274E13"/>
                </a:solidFill>
                <a:latin typeface="Times New Roman" panose="02020603050405020304" pitchFamily="18" charset="0"/>
                <a:cs typeface="Times New Roman" panose="02020603050405020304" pitchFamily="18" charset="0"/>
              </a:rPr>
              <a:t>Kinetix 3 Component Servo Drives</a:t>
            </a: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a:p>
            <a:pPr marL="0" lvl="0" indent="0" algn="l" rtl="0">
              <a:spcBef>
                <a:spcPts val="672"/>
              </a:spcBef>
              <a:spcAft>
                <a:spcPts val="0"/>
              </a:spcAft>
              <a:buNone/>
            </a:pPr>
            <a:endParaRPr sz="7200" b="1">
              <a:solidFill>
                <a:srgbClr val="274E13"/>
              </a:solidFill>
              <a:latin typeface="Times New Roman" panose="02020603050405020304" pitchFamily="18" charset="0"/>
              <a:cs typeface="Times New Roman" panose="02020603050405020304" pitchFamily="18" charset="0"/>
            </a:endParaRPr>
          </a:p>
        </p:txBody>
      </p:sp>
      <p:sp>
        <p:nvSpPr>
          <p:cNvPr id="145" name="Google Shape;145;g84168da061_0_19"/>
          <p:cNvSpPr txBox="1">
            <a:spLocks noGrp="1"/>
          </p:cNvSpPr>
          <p:nvPr>
            <p:ph type="body" idx="2"/>
          </p:nvPr>
        </p:nvSpPr>
        <p:spPr>
          <a:xfrm>
            <a:off x="21854050" y="7658100"/>
            <a:ext cx="19850100" cy="19635300"/>
          </a:xfrm>
          <a:prstGeom prst="rect">
            <a:avLst/>
          </a:prstGeom>
        </p:spPr>
        <p:txBody>
          <a:bodyPr spcFirstLastPara="1" wrap="square" lIns="365700" tIns="182850" rIns="365700" bIns="182850" anchor="t" anchorCtr="0">
            <a:noAutofit/>
          </a:bodyPr>
          <a:lstStyle/>
          <a:p>
            <a:pPr marL="457200" lvl="0" indent="-685800" algn="l" rtl="0">
              <a:spcBef>
                <a:spcPts val="672"/>
              </a:spcBef>
              <a:spcAft>
                <a:spcPts val="0"/>
              </a:spcAft>
              <a:buSzPts val="7200"/>
              <a:buChar char="●"/>
            </a:pPr>
            <a:r>
              <a:rPr lang="en-US" sz="7200" b="1" dirty="0">
                <a:latin typeface="Times New Roman" panose="02020603050405020304" pitchFamily="18" charset="0"/>
                <a:cs typeface="Times New Roman" panose="02020603050405020304" pitchFamily="18" charset="0"/>
              </a:rPr>
              <a:t>User Interface</a:t>
            </a:r>
            <a:endParaRPr sz="7200" b="1" dirty="0">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r>
              <a:rPr lang="en-US" sz="7200" b="1" dirty="0">
                <a:solidFill>
                  <a:srgbClr val="274E13"/>
                </a:solidFill>
                <a:latin typeface="Times New Roman" panose="02020603050405020304" pitchFamily="18" charset="0"/>
                <a:cs typeface="Times New Roman" panose="02020603050405020304" pitchFamily="18" charset="0"/>
              </a:rPr>
              <a:t>PanelView 800 Graphic Terminal</a:t>
            </a:r>
            <a:endParaRPr sz="7200" b="1" dirty="0">
              <a:solidFill>
                <a:srgbClr val="274E13"/>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endParaRPr sz="7200" b="1" dirty="0">
              <a:solidFill>
                <a:srgbClr val="274E13"/>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endParaRPr sz="7200" b="1" dirty="0">
              <a:solidFill>
                <a:srgbClr val="274E13"/>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endParaRPr sz="7200" b="1" dirty="0">
              <a:solidFill>
                <a:srgbClr val="274E13"/>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endParaRPr sz="7200" b="1" dirty="0">
              <a:solidFill>
                <a:srgbClr val="274E13"/>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endParaRPr sz="7200" b="1" dirty="0">
              <a:solidFill>
                <a:srgbClr val="274E13"/>
              </a:solidFill>
              <a:latin typeface="Times New Roman" panose="02020603050405020304" pitchFamily="18" charset="0"/>
              <a:cs typeface="Times New Roman" panose="02020603050405020304" pitchFamily="18" charset="0"/>
            </a:endParaRPr>
          </a:p>
          <a:p>
            <a:pPr marL="457200" lvl="0" indent="-685800" algn="l" rtl="0">
              <a:spcBef>
                <a:spcPts val="672"/>
              </a:spcBef>
              <a:spcAft>
                <a:spcPts val="0"/>
              </a:spcAft>
              <a:buClr>
                <a:schemeClr val="dk2"/>
              </a:buClr>
              <a:buSzPts val="7200"/>
              <a:buChar char="●"/>
            </a:pPr>
            <a:r>
              <a:rPr lang="en-US" sz="7200" b="1" dirty="0">
                <a:solidFill>
                  <a:schemeClr val="dk2"/>
                </a:solidFill>
                <a:latin typeface="Times New Roman" panose="02020603050405020304" pitchFamily="18" charset="0"/>
                <a:cs typeface="Times New Roman" panose="02020603050405020304" pitchFamily="18" charset="0"/>
              </a:rPr>
              <a:t>Control Panel CAD design</a:t>
            </a:r>
            <a:endParaRPr sz="7200" b="1" dirty="0">
              <a:solidFill>
                <a:schemeClr val="dk2"/>
              </a:solidFill>
              <a:latin typeface="Times New Roman" panose="02020603050405020304" pitchFamily="18" charset="0"/>
              <a:cs typeface="Times New Roman" panose="02020603050405020304" pitchFamily="18" charset="0"/>
            </a:endParaRPr>
          </a:p>
          <a:p>
            <a:pPr marL="914400" lvl="0" indent="0" algn="l" rtl="0">
              <a:spcBef>
                <a:spcPts val="672"/>
              </a:spcBef>
              <a:spcAft>
                <a:spcPts val="0"/>
              </a:spcAft>
              <a:buNone/>
            </a:pPr>
            <a:endParaRPr sz="7200" b="1" dirty="0">
              <a:solidFill>
                <a:schemeClr val="dk2"/>
              </a:solidFill>
              <a:latin typeface="Times New Roman" panose="02020603050405020304" pitchFamily="18" charset="0"/>
              <a:cs typeface="Times New Roman" panose="02020603050405020304" pitchFamily="18" charset="0"/>
            </a:endParaRPr>
          </a:p>
          <a:p>
            <a:pPr marL="457200" lvl="0" indent="0" algn="l" rtl="0">
              <a:spcBef>
                <a:spcPts val="672"/>
              </a:spcBef>
              <a:spcAft>
                <a:spcPts val="0"/>
              </a:spcAft>
              <a:buNone/>
            </a:pPr>
            <a:endParaRPr sz="7200" b="1" dirty="0">
              <a:solidFill>
                <a:srgbClr val="274E13"/>
              </a:solidFill>
              <a:latin typeface="Times New Roman" panose="02020603050405020304" pitchFamily="18" charset="0"/>
              <a:cs typeface="Times New Roman" panose="02020603050405020304" pitchFamily="18" charset="0"/>
            </a:endParaRPr>
          </a:p>
        </p:txBody>
      </p:sp>
      <p:pic>
        <p:nvPicPr>
          <p:cNvPr id="146" name="Google Shape;146;g84168da061_0_19"/>
          <p:cNvPicPr preferRelativeResize="0"/>
          <p:nvPr/>
        </p:nvPicPr>
        <p:blipFill>
          <a:blip r:embed="rId6">
            <a:alphaModFix/>
          </a:blip>
          <a:stretch>
            <a:fillRect/>
          </a:stretch>
        </p:blipFill>
        <p:spPr>
          <a:xfrm>
            <a:off x="3962125" y="11084038"/>
            <a:ext cx="6321527" cy="3280037"/>
          </a:xfrm>
          <a:prstGeom prst="rect">
            <a:avLst/>
          </a:prstGeom>
          <a:noFill/>
          <a:ln>
            <a:noFill/>
          </a:ln>
        </p:spPr>
      </p:pic>
      <p:pic>
        <p:nvPicPr>
          <p:cNvPr id="147" name="Google Shape;147;g84168da061_0_19"/>
          <p:cNvPicPr preferRelativeResize="0"/>
          <p:nvPr/>
        </p:nvPicPr>
        <p:blipFill>
          <a:blip r:embed="rId7">
            <a:alphaModFix/>
          </a:blip>
          <a:stretch>
            <a:fillRect/>
          </a:stretch>
        </p:blipFill>
        <p:spPr>
          <a:xfrm>
            <a:off x="11619125" y="11043400"/>
            <a:ext cx="7070074" cy="3452425"/>
          </a:xfrm>
          <a:prstGeom prst="rect">
            <a:avLst/>
          </a:prstGeom>
          <a:noFill/>
          <a:ln>
            <a:noFill/>
          </a:ln>
        </p:spPr>
      </p:pic>
      <p:pic>
        <p:nvPicPr>
          <p:cNvPr id="148" name="Google Shape;148;g84168da061_0_19"/>
          <p:cNvPicPr preferRelativeResize="0"/>
          <p:nvPr/>
        </p:nvPicPr>
        <p:blipFill>
          <a:blip r:embed="rId8">
            <a:alphaModFix/>
          </a:blip>
          <a:stretch>
            <a:fillRect/>
          </a:stretch>
        </p:blipFill>
        <p:spPr>
          <a:xfrm>
            <a:off x="3962125" y="18734575"/>
            <a:ext cx="7070075" cy="4555275"/>
          </a:xfrm>
          <a:prstGeom prst="rect">
            <a:avLst/>
          </a:prstGeom>
          <a:noFill/>
          <a:ln>
            <a:noFill/>
          </a:ln>
        </p:spPr>
      </p:pic>
      <p:pic>
        <p:nvPicPr>
          <p:cNvPr id="149" name="Google Shape;149;g84168da061_0_19"/>
          <p:cNvPicPr preferRelativeResize="0"/>
          <p:nvPr/>
        </p:nvPicPr>
        <p:blipFill>
          <a:blip r:embed="rId9">
            <a:alphaModFix/>
          </a:blip>
          <a:stretch>
            <a:fillRect/>
          </a:stretch>
        </p:blipFill>
        <p:spPr>
          <a:xfrm>
            <a:off x="23261075" y="10597563"/>
            <a:ext cx="5909547" cy="4226692"/>
          </a:xfrm>
          <a:prstGeom prst="rect">
            <a:avLst/>
          </a:prstGeom>
          <a:noFill/>
          <a:ln>
            <a:noFill/>
          </a:ln>
        </p:spPr>
      </p:pic>
      <p:pic>
        <p:nvPicPr>
          <p:cNvPr id="150" name="Google Shape;150;g84168da061_0_19"/>
          <p:cNvPicPr preferRelativeResize="0"/>
          <p:nvPr/>
        </p:nvPicPr>
        <p:blipFill>
          <a:blip r:embed="rId10">
            <a:alphaModFix/>
          </a:blip>
          <a:stretch>
            <a:fillRect/>
          </a:stretch>
        </p:blipFill>
        <p:spPr>
          <a:xfrm>
            <a:off x="4460313" y="27001650"/>
            <a:ext cx="5909547" cy="4000622"/>
          </a:xfrm>
          <a:prstGeom prst="rect">
            <a:avLst/>
          </a:prstGeom>
          <a:noFill/>
          <a:ln>
            <a:noFill/>
          </a:ln>
        </p:spPr>
      </p:pic>
      <p:pic>
        <p:nvPicPr>
          <p:cNvPr id="151" name="Google Shape;151;g84168da061_0_19"/>
          <p:cNvPicPr preferRelativeResize="0"/>
          <p:nvPr/>
        </p:nvPicPr>
        <p:blipFill>
          <a:blip r:embed="rId11">
            <a:alphaModFix/>
          </a:blip>
          <a:stretch>
            <a:fillRect/>
          </a:stretch>
        </p:blipFill>
        <p:spPr>
          <a:xfrm>
            <a:off x="11032200" y="26714950"/>
            <a:ext cx="5564286" cy="4558536"/>
          </a:xfrm>
          <a:prstGeom prst="rect">
            <a:avLst/>
          </a:prstGeom>
          <a:noFill/>
          <a:ln>
            <a:noFill/>
          </a:ln>
        </p:spPr>
      </p:pic>
      <p:pic>
        <p:nvPicPr>
          <p:cNvPr id="152" name="Google Shape;152;g84168da061_0_19"/>
          <p:cNvPicPr preferRelativeResize="0"/>
          <p:nvPr/>
        </p:nvPicPr>
        <p:blipFill>
          <a:blip r:embed="rId12">
            <a:alphaModFix/>
          </a:blip>
          <a:stretch>
            <a:fillRect/>
          </a:stretch>
        </p:blipFill>
        <p:spPr>
          <a:xfrm>
            <a:off x="30741800" y="10597575"/>
            <a:ext cx="6321527" cy="4142311"/>
          </a:xfrm>
          <a:prstGeom prst="rect">
            <a:avLst/>
          </a:prstGeom>
          <a:noFill/>
          <a:ln>
            <a:noFill/>
          </a:ln>
        </p:spPr>
      </p:pic>
      <p:pic>
        <p:nvPicPr>
          <p:cNvPr id="153" name="Google Shape;153;g84168da061_0_19"/>
          <p:cNvPicPr preferRelativeResize="0"/>
          <p:nvPr/>
        </p:nvPicPr>
        <p:blipFill>
          <a:blip r:embed="rId13">
            <a:alphaModFix/>
          </a:blip>
          <a:stretch>
            <a:fillRect/>
          </a:stretch>
        </p:blipFill>
        <p:spPr>
          <a:xfrm>
            <a:off x="23672077" y="17590525"/>
            <a:ext cx="5909546" cy="6413242"/>
          </a:xfrm>
          <a:prstGeom prst="rect">
            <a:avLst/>
          </a:prstGeom>
          <a:noFill/>
          <a:ln>
            <a:noFill/>
          </a:ln>
        </p:spPr>
      </p:pic>
      <p:pic>
        <p:nvPicPr>
          <p:cNvPr id="154" name="Google Shape;154;g84168da061_0_19"/>
          <p:cNvPicPr preferRelativeResize="0"/>
          <p:nvPr/>
        </p:nvPicPr>
        <p:blipFill>
          <a:blip r:embed="rId14">
            <a:alphaModFix/>
          </a:blip>
          <a:stretch>
            <a:fillRect/>
          </a:stretch>
        </p:blipFill>
        <p:spPr>
          <a:xfrm>
            <a:off x="11619125" y="18734575"/>
            <a:ext cx="5564296" cy="4432160"/>
          </a:xfrm>
          <a:prstGeom prst="rect">
            <a:avLst/>
          </a:prstGeom>
          <a:noFill/>
          <a:ln>
            <a:noFill/>
          </a:ln>
        </p:spPr>
      </p:pic>
      <p:pic>
        <p:nvPicPr>
          <p:cNvPr id="155" name="Google Shape;155;g84168da061_0_19"/>
          <p:cNvPicPr preferRelativeResize="0"/>
          <p:nvPr/>
        </p:nvPicPr>
        <p:blipFill>
          <a:blip r:embed="rId15">
            <a:alphaModFix/>
          </a:blip>
          <a:stretch>
            <a:fillRect/>
          </a:stretch>
        </p:blipFill>
        <p:spPr>
          <a:xfrm>
            <a:off x="30741800" y="18143025"/>
            <a:ext cx="7649495" cy="5338119"/>
          </a:xfrm>
          <a:prstGeom prst="rect">
            <a:avLst/>
          </a:prstGeom>
          <a:noFill/>
          <a:ln>
            <a:noFill/>
          </a:ln>
        </p:spPr>
      </p:pic>
      <p:pic>
        <p:nvPicPr>
          <p:cNvPr id="2" name="Expo Poster_EE Audio">
            <a:hlinkClick r:id="" action="ppaction://media"/>
            <a:extLst>
              <a:ext uri="{FF2B5EF4-FFF2-40B4-BE49-F238E27FC236}">
                <a16:creationId xmlns:a16="http://schemas.microsoft.com/office/drawing/2014/main" id="{464C9791-C15B-46A8-940F-CE03E0E4A79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39979515" y="1318260"/>
            <a:ext cx="2880360" cy="288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7879">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g84168da061_0_27"/>
          <p:cNvSpPr txBox="1"/>
          <p:nvPr/>
        </p:nvSpPr>
        <p:spPr>
          <a:xfrm>
            <a:off x="35551875" y="28704850"/>
            <a:ext cx="7308000" cy="355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Times New Roman" panose="02020603050405020304" pitchFamily="18" charset="0"/>
              <a:cs typeface="Times New Roman" panose="02020603050405020304" pitchFamily="18" charset="0"/>
            </a:endParaRPr>
          </a:p>
        </p:txBody>
      </p:sp>
      <p:pic>
        <p:nvPicPr>
          <p:cNvPr id="163" name="Google Shape;163;g84168da061_0_27"/>
          <p:cNvPicPr preferRelativeResize="0"/>
          <p:nvPr/>
        </p:nvPicPr>
        <p:blipFill>
          <a:blip r:embed="rId5">
            <a:alphaModFix/>
          </a:blip>
          <a:stretch>
            <a:fillRect/>
          </a:stretch>
        </p:blipFill>
        <p:spPr>
          <a:xfrm>
            <a:off x="35907188" y="28893700"/>
            <a:ext cx="7187755" cy="3091719"/>
          </a:xfrm>
          <a:prstGeom prst="rect">
            <a:avLst/>
          </a:prstGeom>
          <a:noFill/>
          <a:ln>
            <a:noFill/>
          </a:ln>
        </p:spPr>
      </p:pic>
      <p:pic>
        <p:nvPicPr>
          <p:cNvPr id="164" name="Google Shape;164;g84168da061_0_27"/>
          <p:cNvPicPr preferRelativeResize="0"/>
          <p:nvPr/>
        </p:nvPicPr>
        <p:blipFill rotWithShape="1">
          <a:blip r:embed="rId6">
            <a:alphaModFix/>
          </a:blip>
          <a:srcRect l="11200" t="54176" r="64040" b="27176"/>
          <a:stretch/>
        </p:blipFill>
        <p:spPr>
          <a:xfrm>
            <a:off x="2219924" y="10820400"/>
            <a:ext cx="11795750" cy="4847050"/>
          </a:xfrm>
          <a:prstGeom prst="rect">
            <a:avLst/>
          </a:prstGeom>
          <a:noFill/>
          <a:ln>
            <a:noFill/>
          </a:ln>
        </p:spPr>
      </p:pic>
      <p:sp>
        <p:nvSpPr>
          <p:cNvPr id="165" name="Google Shape;165;g84168da061_0_27"/>
          <p:cNvSpPr txBox="1"/>
          <p:nvPr/>
        </p:nvSpPr>
        <p:spPr>
          <a:xfrm>
            <a:off x="2219924" y="7167200"/>
            <a:ext cx="15610876" cy="3653200"/>
          </a:xfrm>
          <a:prstGeom prst="rect">
            <a:avLst/>
          </a:prstGeom>
          <a:noFill/>
          <a:ln>
            <a:noFill/>
          </a:ln>
        </p:spPr>
        <p:txBody>
          <a:bodyPr spcFirstLastPara="1" wrap="square" lIns="91425" tIns="91425" rIns="91425" bIns="91425" anchor="t" anchorCtr="0">
            <a:noAutofit/>
          </a:bodyPr>
          <a:lstStyle/>
          <a:p>
            <a:pPr marL="457200" lvl="0" indent="-685800" algn="l" rtl="0">
              <a:spcBef>
                <a:spcPts val="0"/>
              </a:spcBef>
              <a:spcAft>
                <a:spcPts val="0"/>
              </a:spcAft>
              <a:buSzPts val="7200"/>
              <a:buChar char="●"/>
            </a:pPr>
            <a:r>
              <a:rPr lang="en-US" sz="7200" b="1" dirty="0">
                <a:latin typeface="Times New Roman" panose="02020603050405020304" pitchFamily="18" charset="0"/>
                <a:cs typeface="Times New Roman" panose="02020603050405020304" pitchFamily="18" charset="0"/>
              </a:rPr>
              <a:t>Linear </a:t>
            </a:r>
            <a:r>
              <a:rPr lang="en-US" sz="7200" b="1" dirty="0" err="1">
                <a:latin typeface="Times New Roman" panose="02020603050405020304" pitchFamily="18" charset="0"/>
                <a:cs typeface="Times New Roman" panose="02020603050405020304" pitchFamily="18" charset="0"/>
              </a:rPr>
              <a:t>Acutator</a:t>
            </a:r>
            <a:r>
              <a:rPr lang="en-US" sz="7200" b="1" dirty="0">
                <a:latin typeface="Times New Roman" panose="02020603050405020304" pitchFamily="18" charset="0"/>
                <a:cs typeface="Times New Roman" panose="02020603050405020304" pitchFamily="18" charset="0"/>
              </a:rPr>
              <a:t> </a:t>
            </a:r>
            <a:endParaRPr sz="7200" b="1" dirty="0">
              <a:latin typeface="Times New Roman" panose="02020603050405020304" pitchFamily="18" charset="0"/>
              <a:cs typeface="Times New Roman" panose="02020603050405020304" pitchFamily="18" charset="0"/>
            </a:endParaRPr>
          </a:p>
          <a:p>
            <a:pPr marL="457200" lvl="0" indent="0" algn="l" rtl="0">
              <a:spcBef>
                <a:spcPts val="0"/>
              </a:spcBef>
              <a:spcAft>
                <a:spcPts val="0"/>
              </a:spcAft>
              <a:buNone/>
            </a:pPr>
            <a:r>
              <a:rPr lang="en-US" sz="7200" b="1" dirty="0" err="1">
                <a:solidFill>
                  <a:srgbClr val="274E13"/>
                </a:solidFill>
                <a:latin typeface="Times New Roman" panose="02020603050405020304" pitchFamily="18" charset="0"/>
                <a:cs typeface="Times New Roman" panose="02020603050405020304" pitchFamily="18" charset="0"/>
              </a:rPr>
              <a:t>ThomsonMovopart</a:t>
            </a:r>
            <a:r>
              <a:rPr lang="en-US" sz="7200" b="1" dirty="0">
                <a:solidFill>
                  <a:srgbClr val="274E13"/>
                </a:solidFill>
                <a:latin typeface="Times New Roman" panose="02020603050405020304" pitchFamily="18" charset="0"/>
                <a:cs typeface="Times New Roman" panose="02020603050405020304" pitchFamily="18" charset="0"/>
              </a:rPr>
              <a:t> MG belt driven linear actuator</a:t>
            </a:r>
            <a:endParaRPr sz="7200" b="1" dirty="0">
              <a:solidFill>
                <a:srgbClr val="274E13"/>
              </a:solidFill>
              <a:latin typeface="Times New Roman" panose="02020603050405020304" pitchFamily="18" charset="0"/>
              <a:cs typeface="Times New Roman" panose="02020603050405020304" pitchFamily="18" charset="0"/>
            </a:endParaRPr>
          </a:p>
        </p:txBody>
      </p:sp>
      <p:sp>
        <p:nvSpPr>
          <p:cNvPr id="7" name="Google Shape;141;g84168da061_0_19">
            <a:extLst>
              <a:ext uri="{FF2B5EF4-FFF2-40B4-BE49-F238E27FC236}">
                <a16:creationId xmlns:a16="http://schemas.microsoft.com/office/drawing/2014/main" id="{8166F7A9-8429-46F0-8371-4892C735D975}"/>
              </a:ext>
            </a:extLst>
          </p:cNvPr>
          <p:cNvSpPr txBox="1">
            <a:spLocks noGrp="1"/>
          </p:cNvSpPr>
          <p:nvPr>
            <p:ph type="title"/>
          </p:nvPr>
        </p:nvSpPr>
        <p:spPr>
          <a:xfrm>
            <a:off x="2186940" y="1318260"/>
            <a:ext cx="39517200" cy="5486400"/>
          </a:xfrm>
          <a:prstGeom prst="rect">
            <a:avLst/>
          </a:prstGeom>
        </p:spPr>
        <p:txBody>
          <a:bodyPr spcFirstLastPara="1" wrap="square" lIns="365700" tIns="182850" rIns="365700" bIns="182850" anchor="ctr" anchorCtr="0">
            <a:noAutofit/>
          </a:bodyPr>
          <a:lstStyle/>
          <a:p>
            <a:pPr marL="0" lvl="0" indent="0" algn="ctr" rtl="0">
              <a:spcBef>
                <a:spcPts val="0"/>
              </a:spcBef>
              <a:spcAft>
                <a:spcPts val="0"/>
              </a:spcAft>
              <a:buNone/>
            </a:pPr>
            <a:r>
              <a:rPr lang="en-US" sz="18000" dirty="0">
                <a:solidFill>
                  <a:srgbClr val="274E13"/>
                </a:solidFill>
                <a:latin typeface="Times New Roman" panose="02020603050405020304" pitchFamily="18" charset="0"/>
                <a:cs typeface="Times New Roman" panose="02020603050405020304" pitchFamily="18" charset="0"/>
              </a:rPr>
              <a:t>Movement Axes</a:t>
            </a:r>
            <a:endParaRPr sz="18000" dirty="0">
              <a:solidFill>
                <a:srgbClr val="274E13"/>
              </a:solidFill>
              <a:latin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r>
              <a:rPr lang="en-US" sz="15000" dirty="0">
                <a:latin typeface="Times New Roman" panose="02020603050405020304" pitchFamily="18" charset="0"/>
                <a:cs typeface="Times New Roman" panose="02020603050405020304" pitchFamily="18" charset="0"/>
              </a:rPr>
              <a:t>Ensure Complete Part Coverage</a:t>
            </a:r>
            <a:endParaRPr sz="160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BEB18AC2-EF68-47F8-9DF6-7A2A1A8E874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2095" t="3275" r="25524" b="1171"/>
          <a:stretch/>
        </p:blipFill>
        <p:spPr bwMode="auto">
          <a:xfrm>
            <a:off x="23456049" y="9715500"/>
            <a:ext cx="12095826" cy="12340462"/>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65;g84168da061_0_27">
            <a:extLst>
              <a:ext uri="{FF2B5EF4-FFF2-40B4-BE49-F238E27FC236}">
                <a16:creationId xmlns:a16="http://schemas.microsoft.com/office/drawing/2014/main" id="{41872BB8-24C0-494B-92FA-316558935520}"/>
              </a:ext>
            </a:extLst>
          </p:cNvPr>
          <p:cNvSpPr txBox="1"/>
          <p:nvPr/>
        </p:nvSpPr>
        <p:spPr>
          <a:xfrm>
            <a:off x="21945540" y="7167200"/>
            <a:ext cx="15610876" cy="25483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SzPts val="7200"/>
            </a:pPr>
            <a:r>
              <a:rPr lang="en-US" sz="7200" b="1" dirty="0">
                <a:solidFill>
                  <a:schemeClr val="tx1"/>
                </a:solidFill>
                <a:latin typeface="Times New Roman" panose="02020603050405020304" pitchFamily="18" charset="0"/>
                <a:cs typeface="Times New Roman" panose="02020603050405020304" pitchFamily="18" charset="0"/>
              </a:rPr>
              <a:t>The connection point of the horizontal and vertical axes.</a:t>
            </a:r>
            <a:endParaRPr sz="7200" b="1" dirty="0">
              <a:solidFill>
                <a:schemeClr val="tx1"/>
              </a:solidFill>
              <a:latin typeface="Times New Roman" panose="02020603050405020304" pitchFamily="18" charset="0"/>
              <a:cs typeface="Times New Roman" panose="02020603050405020304" pitchFamily="18" charset="0"/>
            </a:endParaRPr>
          </a:p>
        </p:txBody>
      </p:sp>
      <p:pic>
        <p:nvPicPr>
          <p:cNvPr id="10" name="Picture 2">
            <a:extLst>
              <a:ext uri="{FF2B5EF4-FFF2-40B4-BE49-F238E27FC236}">
                <a16:creationId xmlns:a16="http://schemas.microsoft.com/office/drawing/2014/main" id="{36F1FA7F-FCA0-4936-92CD-23F68EB610D3}"/>
              </a:ext>
            </a:extLst>
          </p:cNvPr>
          <p:cNvPicPr>
            <a:picLocks noChangeAspect="1" noChangeArrowheads="1"/>
          </p:cNvPicPr>
          <p:nvPr/>
        </p:nvPicPr>
        <p:blipFill>
          <a:blip r:embed="rId8"/>
          <a:srcRect/>
          <a:stretch/>
        </p:blipFill>
        <p:spPr bwMode="auto">
          <a:xfrm>
            <a:off x="2291412" y="18278580"/>
            <a:ext cx="12095826" cy="9981294"/>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Google Shape;165;g84168da061_0_27">
            <a:extLst>
              <a:ext uri="{FF2B5EF4-FFF2-40B4-BE49-F238E27FC236}">
                <a16:creationId xmlns:a16="http://schemas.microsoft.com/office/drawing/2014/main" id="{F6B67079-E2CC-4613-8E37-25D1C1407159}"/>
              </a:ext>
            </a:extLst>
          </p:cNvPr>
          <p:cNvSpPr txBox="1"/>
          <p:nvPr/>
        </p:nvSpPr>
        <p:spPr>
          <a:xfrm>
            <a:off x="2186940" y="15698865"/>
            <a:ext cx="15610876" cy="2548300"/>
          </a:xfrm>
          <a:prstGeom prst="rect">
            <a:avLst/>
          </a:prstGeom>
          <a:noFill/>
          <a:ln>
            <a:noFill/>
          </a:ln>
        </p:spPr>
        <p:txBody>
          <a:bodyPr spcFirstLastPara="1" wrap="square" lIns="91425" tIns="91425" rIns="91425" bIns="91425" anchor="t" anchorCtr="0">
            <a:noAutofit/>
          </a:bodyPr>
          <a:lstStyle/>
          <a:p>
            <a:pPr lvl="0" algn="l" rtl="0">
              <a:spcBef>
                <a:spcPts val="0"/>
              </a:spcBef>
              <a:spcAft>
                <a:spcPts val="0"/>
              </a:spcAft>
              <a:buSzPts val="7200"/>
            </a:pPr>
            <a:r>
              <a:rPr lang="en-US" sz="7200" b="1" dirty="0">
                <a:solidFill>
                  <a:schemeClr val="tx1"/>
                </a:solidFill>
                <a:latin typeface="Times New Roman" panose="02020603050405020304" pitchFamily="18" charset="0"/>
                <a:cs typeface="Times New Roman" panose="02020603050405020304" pitchFamily="18" charset="0"/>
              </a:rPr>
              <a:t>The connection point of the vertical axis and the nozzle arm.</a:t>
            </a:r>
            <a:endParaRPr sz="7200" b="1" dirty="0">
              <a:solidFill>
                <a:schemeClr val="tx1"/>
              </a:solidFill>
              <a:latin typeface="Times New Roman" panose="02020603050405020304" pitchFamily="18" charset="0"/>
              <a:cs typeface="Times New Roman" panose="02020603050405020304" pitchFamily="18" charset="0"/>
            </a:endParaRPr>
          </a:p>
        </p:txBody>
      </p:sp>
      <p:pic>
        <p:nvPicPr>
          <p:cNvPr id="2" name="Expo Poster_Movement Audio">
            <a:hlinkClick r:id="" action="ppaction://media"/>
            <a:extLst>
              <a:ext uri="{FF2B5EF4-FFF2-40B4-BE49-F238E27FC236}">
                <a16:creationId xmlns:a16="http://schemas.microsoft.com/office/drawing/2014/main" id="{E48D0FE3-C330-4ECF-A44B-863CE79ACDA5}"/>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9979515" y="1318260"/>
            <a:ext cx="2880360" cy="28803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48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987</Words>
  <Application>Microsoft Office PowerPoint</Application>
  <PresentationFormat>Custom</PresentationFormat>
  <Paragraphs>89</Paragraphs>
  <Slides>4</Slides>
  <Notes>4</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Times New Roman</vt:lpstr>
      <vt:lpstr>Wingdings</vt:lpstr>
      <vt:lpstr>Default Design</vt:lpstr>
      <vt:lpstr>PowerPoint Presentation</vt:lpstr>
      <vt:lpstr>PowerPoint Presentation</vt:lpstr>
      <vt:lpstr>Programmable Logic Controller Control System for the Automated Device </vt:lpstr>
      <vt:lpstr>Movement Axes Ensure Complete Part Coverage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Reichel, Dominik</cp:lastModifiedBy>
  <cp:revision>32</cp:revision>
  <dcterms:created xsi:type="dcterms:W3CDTF">2005-10-27T22:02:18Z</dcterms:created>
  <dcterms:modified xsi:type="dcterms:W3CDTF">2020-04-27T01:33:47Z</dcterms:modified>
</cp:coreProperties>
</file>