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32918400" cx="43891200"/>
  <p:notesSz cx="92964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" roundtripDataSignature="AMtx7mhyN9YVF4K+GsU8YouXaTLi0ZSm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030593" cy="343135"/>
          </a:xfrm>
          <a:prstGeom prst="rect">
            <a:avLst/>
          </a:prstGeom>
          <a:noFill/>
          <a:ln>
            <a:noFill/>
          </a:ln>
        </p:spPr>
        <p:txBody>
          <a:bodyPr anchorCtr="0" anchor="t" bIns="46400" lIns="92825" spcFirstLastPara="1" rIns="92825" wrap="square" tIns="46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263656" y="0"/>
            <a:ext cx="4030593" cy="343135"/>
          </a:xfrm>
          <a:prstGeom prst="rect">
            <a:avLst/>
          </a:prstGeom>
          <a:noFill/>
          <a:ln>
            <a:noFill/>
          </a:ln>
        </p:spPr>
        <p:txBody>
          <a:bodyPr anchorCtr="0" anchor="t" bIns="46400" lIns="92825" spcFirstLastPara="1" rIns="92825" wrap="square" tIns="464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938463" y="514350"/>
            <a:ext cx="3425825" cy="2570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1793" y="3259190"/>
            <a:ext cx="7432816" cy="3084695"/>
          </a:xfrm>
          <a:prstGeom prst="rect">
            <a:avLst/>
          </a:prstGeom>
          <a:noFill/>
          <a:ln>
            <a:noFill/>
          </a:ln>
        </p:spPr>
        <p:txBody>
          <a:bodyPr anchorCtr="0" anchor="t" bIns="46400" lIns="92825" spcFirstLastPara="1" rIns="92825" wrap="square" tIns="46400">
            <a:noAutofit/>
          </a:bodyPr>
          <a:lstStyle>
            <a:lvl1pPr indent="-228600" lvl="0" marL="457200" marR="0" rtl="0" algn="l">
              <a:spcBef>
                <a:spcPts val="432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32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32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32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32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694"/>
            <a:ext cx="4030593" cy="34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6400" lIns="92825" spcFirstLastPara="1" rIns="92825" wrap="square" tIns="46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263656" y="6513694"/>
            <a:ext cx="4030593" cy="34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6400" lIns="92825" spcFirstLastPara="1" rIns="92825" wrap="square" tIns="46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5263656" y="6513694"/>
            <a:ext cx="4030593" cy="34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6400" lIns="92825" spcFirstLastPara="1" rIns="92825" wrap="square" tIns="46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938463" y="514350"/>
            <a:ext cx="3425825" cy="2570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931793" y="3259190"/>
            <a:ext cx="7432816" cy="3084695"/>
          </a:xfrm>
          <a:prstGeom prst="rect">
            <a:avLst/>
          </a:prstGeom>
          <a:noFill/>
          <a:ln>
            <a:noFill/>
          </a:ln>
        </p:spPr>
        <p:txBody>
          <a:bodyPr anchorCtr="0" anchor="t" bIns="46400" lIns="92825" spcFirstLastPara="1" rIns="92825" wrap="square" tIns="46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fec3731c6_0_0:notes"/>
          <p:cNvSpPr/>
          <p:nvPr>
            <p:ph idx="2" type="sldImg"/>
          </p:nvPr>
        </p:nvSpPr>
        <p:spPr>
          <a:xfrm>
            <a:off x="2938463" y="514350"/>
            <a:ext cx="3425700" cy="257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fec3731c6_0_0:notes"/>
          <p:cNvSpPr txBox="1"/>
          <p:nvPr>
            <p:ph idx="1" type="body"/>
          </p:nvPr>
        </p:nvSpPr>
        <p:spPr>
          <a:xfrm>
            <a:off x="931793" y="3259190"/>
            <a:ext cx="7432800" cy="3084600"/>
          </a:xfrm>
          <a:prstGeom prst="rect">
            <a:avLst/>
          </a:prstGeom>
        </p:spPr>
        <p:txBody>
          <a:bodyPr anchorCtr="0" anchor="t" bIns="46400" lIns="92825" spcFirstLastPara="1" rIns="92825" wrap="square" tIns="46400">
            <a:noAutofit/>
          </a:bodyPr>
          <a:lstStyle/>
          <a:p>
            <a:pPr indent="0" lvl="0" marL="0" rtl="0" algn="l">
              <a:spcBef>
                <a:spcPts val="432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7fec3731c6_0_0:notes"/>
          <p:cNvSpPr txBox="1"/>
          <p:nvPr>
            <p:ph idx="12" type="sldNum"/>
          </p:nvPr>
        </p:nvSpPr>
        <p:spPr>
          <a:xfrm>
            <a:off x="5263656" y="6513694"/>
            <a:ext cx="4030500" cy="343200"/>
          </a:xfrm>
          <a:prstGeom prst="rect">
            <a:avLst/>
          </a:prstGeom>
        </p:spPr>
        <p:txBody>
          <a:bodyPr anchorCtr="0" anchor="b" bIns="46400" lIns="92825" spcFirstLastPara="1" rIns="92825" wrap="square" tIns="46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fec3731c6_2_1:notes"/>
          <p:cNvSpPr/>
          <p:nvPr>
            <p:ph idx="2" type="sldImg"/>
          </p:nvPr>
        </p:nvSpPr>
        <p:spPr>
          <a:xfrm>
            <a:off x="2938463" y="514350"/>
            <a:ext cx="3425700" cy="257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fec3731c6_2_1:notes"/>
          <p:cNvSpPr txBox="1"/>
          <p:nvPr>
            <p:ph idx="1" type="body"/>
          </p:nvPr>
        </p:nvSpPr>
        <p:spPr>
          <a:xfrm>
            <a:off x="931793" y="3259190"/>
            <a:ext cx="7432800" cy="3084600"/>
          </a:xfrm>
          <a:prstGeom prst="rect">
            <a:avLst/>
          </a:prstGeom>
        </p:spPr>
        <p:txBody>
          <a:bodyPr anchorCtr="0" anchor="t" bIns="46400" lIns="92825" spcFirstLastPara="1" rIns="92825" wrap="square" tIns="46400">
            <a:noAutofit/>
          </a:bodyPr>
          <a:lstStyle/>
          <a:p>
            <a:pPr indent="0" lvl="0" marL="0" rtl="0" algn="l">
              <a:spcBef>
                <a:spcPts val="432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7fec3731c6_2_1:notes"/>
          <p:cNvSpPr txBox="1"/>
          <p:nvPr>
            <p:ph idx="12" type="sldNum"/>
          </p:nvPr>
        </p:nvSpPr>
        <p:spPr>
          <a:xfrm>
            <a:off x="5263656" y="6513694"/>
            <a:ext cx="4030500" cy="343200"/>
          </a:xfrm>
          <a:prstGeom prst="rect">
            <a:avLst/>
          </a:prstGeom>
        </p:spPr>
        <p:txBody>
          <a:bodyPr anchorCtr="0" anchor="b" bIns="46400" lIns="92825" spcFirstLastPara="1" rIns="92825" wrap="square" tIns="46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500d95672_5_11:notes"/>
          <p:cNvSpPr/>
          <p:nvPr>
            <p:ph idx="2" type="sldImg"/>
          </p:nvPr>
        </p:nvSpPr>
        <p:spPr>
          <a:xfrm>
            <a:off x="2938463" y="514350"/>
            <a:ext cx="3425700" cy="257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500d95672_5_11:notes"/>
          <p:cNvSpPr txBox="1"/>
          <p:nvPr>
            <p:ph idx="1" type="body"/>
          </p:nvPr>
        </p:nvSpPr>
        <p:spPr>
          <a:xfrm>
            <a:off x="931793" y="3259190"/>
            <a:ext cx="7432800" cy="3084600"/>
          </a:xfrm>
          <a:prstGeom prst="rect">
            <a:avLst/>
          </a:prstGeom>
        </p:spPr>
        <p:txBody>
          <a:bodyPr anchorCtr="0" anchor="t" bIns="46400" lIns="92825" spcFirstLastPara="1" rIns="92825" wrap="square" tIns="46400">
            <a:noAutofit/>
          </a:bodyPr>
          <a:lstStyle/>
          <a:p>
            <a:pPr indent="0" lvl="0" marL="0" rtl="0" algn="l">
              <a:spcBef>
                <a:spcPts val="432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7500d95672_5_11:notes"/>
          <p:cNvSpPr txBox="1"/>
          <p:nvPr>
            <p:ph idx="12" type="sldNum"/>
          </p:nvPr>
        </p:nvSpPr>
        <p:spPr>
          <a:xfrm>
            <a:off x="5263656" y="6513694"/>
            <a:ext cx="4030500" cy="343200"/>
          </a:xfrm>
          <a:prstGeom prst="rect">
            <a:avLst/>
          </a:prstGeom>
        </p:spPr>
        <p:txBody>
          <a:bodyPr anchorCtr="0" anchor="b" bIns="46400" lIns="92825" spcFirstLastPara="1" rIns="92825" wrap="square" tIns="46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fec3731c6_0_6:notes"/>
          <p:cNvSpPr/>
          <p:nvPr>
            <p:ph idx="2" type="sldImg"/>
          </p:nvPr>
        </p:nvSpPr>
        <p:spPr>
          <a:xfrm>
            <a:off x="2938463" y="514350"/>
            <a:ext cx="3425700" cy="257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fec3731c6_0_6:notes"/>
          <p:cNvSpPr txBox="1"/>
          <p:nvPr>
            <p:ph idx="1" type="body"/>
          </p:nvPr>
        </p:nvSpPr>
        <p:spPr>
          <a:xfrm>
            <a:off x="931793" y="3259190"/>
            <a:ext cx="7432800" cy="3084600"/>
          </a:xfrm>
          <a:prstGeom prst="rect">
            <a:avLst/>
          </a:prstGeom>
        </p:spPr>
        <p:txBody>
          <a:bodyPr anchorCtr="0" anchor="t" bIns="46400" lIns="92825" spcFirstLastPara="1" rIns="92825" wrap="square" tIns="46400">
            <a:noAutofit/>
          </a:bodyPr>
          <a:lstStyle/>
          <a:p>
            <a:pPr indent="0" lvl="0" marL="0" rtl="0" algn="l">
              <a:spcBef>
                <a:spcPts val="432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7fec3731c6_0_6:notes"/>
          <p:cNvSpPr txBox="1"/>
          <p:nvPr>
            <p:ph idx="12" type="sldNum"/>
          </p:nvPr>
        </p:nvSpPr>
        <p:spPr>
          <a:xfrm>
            <a:off x="5263656" y="6513694"/>
            <a:ext cx="4030500" cy="343200"/>
          </a:xfrm>
          <a:prstGeom prst="rect">
            <a:avLst/>
          </a:prstGeom>
        </p:spPr>
        <p:txBody>
          <a:bodyPr anchorCtr="0" anchor="b" bIns="46400" lIns="92825" spcFirstLastPara="1" rIns="92825" wrap="square" tIns="46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0" type="dt"/>
          </p:nvPr>
        </p:nvSpPr>
        <p:spPr>
          <a:xfrm>
            <a:off x="2186940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14988541" y="30007559"/>
            <a:ext cx="139141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31447741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2186940" y="1318260"/>
            <a:ext cx="3951731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1056620" y="-1211580"/>
            <a:ext cx="21777959" cy="39517319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2186940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14988541" y="30007559"/>
            <a:ext cx="139141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31447741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22705698" y="10437495"/>
            <a:ext cx="28117799" cy="987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2855596" y="649605"/>
            <a:ext cx="28117799" cy="2945511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2186940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14988541" y="30007559"/>
            <a:ext cx="139141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31447741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3291840" y="10226040"/>
            <a:ext cx="37307519" cy="705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6583680" y="18653759"/>
            <a:ext cx="30723839" cy="841248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ctr">
              <a:spcBef>
                <a:spcPts val="3216"/>
              </a:spcBef>
              <a:spcAft>
                <a:spcPts val="0"/>
              </a:spcAft>
              <a:buClr>
                <a:schemeClr val="dk1"/>
              </a:buClr>
              <a:buSzPts val="16080"/>
              <a:buFont typeface="Arial"/>
              <a:buNone/>
              <a:defRPr/>
            </a:lvl1pPr>
            <a:lvl2pPr lvl="1" algn="ctr">
              <a:spcBef>
                <a:spcPts val="2664"/>
              </a:spcBef>
              <a:spcAft>
                <a:spcPts val="0"/>
              </a:spcAft>
              <a:buClr>
                <a:schemeClr val="dk1"/>
              </a:buClr>
              <a:buSzPts val="13320"/>
              <a:buFont typeface="Arial"/>
              <a:buNone/>
              <a:defRPr/>
            </a:lvl2pPr>
            <a:lvl3pPr lvl="2" algn="ctr">
              <a:spcBef>
                <a:spcPts val="2208"/>
              </a:spcBef>
              <a:spcAft>
                <a:spcPts val="0"/>
              </a:spcAft>
              <a:buClr>
                <a:schemeClr val="dk1"/>
              </a:buClr>
              <a:buSzPts val="11040"/>
              <a:buFont typeface="Arial"/>
              <a:buNone/>
              <a:defRPr/>
            </a:lvl3pPr>
            <a:lvl4pPr lvl="3" algn="ctr">
              <a:spcBef>
                <a:spcPts val="1824"/>
              </a:spcBef>
              <a:spcAft>
                <a:spcPts val="0"/>
              </a:spcAft>
              <a:buClr>
                <a:schemeClr val="dk1"/>
              </a:buClr>
              <a:buSzPts val="9120"/>
              <a:buFont typeface="Arial"/>
              <a:buNone/>
              <a:defRPr/>
            </a:lvl4pPr>
            <a:lvl5pPr lvl="4" algn="ctr">
              <a:spcBef>
                <a:spcPts val="1824"/>
              </a:spcBef>
              <a:spcAft>
                <a:spcPts val="0"/>
              </a:spcAft>
              <a:buClr>
                <a:schemeClr val="dk1"/>
              </a:buClr>
              <a:buSzPts val="9120"/>
              <a:buFont typeface="Arial"/>
              <a:buNone/>
              <a:defRPr/>
            </a:lvl5pPr>
            <a:lvl6pPr lvl="5" algn="ctr">
              <a:spcBef>
                <a:spcPts val="1824"/>
              </a:spcBef>
              <a:spcAft>
                <a:spcPts val="0"/>
              </a:spcAft>
              <a:buClr>
                <a:schemeClr val="dk1"/>
              </a:buClr>
              <a:buSzPts val="9120"/>
              <a:buFont typeface="Arial"/>
              <a:buNone/>
              <a:defRPr/>
            </a:lvl6pPr>
            <a:lvl7pPr lvl="6" algn="ctr">
              <a:spcBef>
                <a:spcPts val="1824"/>
              </a:spcBef>
              <a:spcAft>
                <a:spcPts val="0"/>
              </a:spcAft>
              <a:buClr>
                <a:schemeClr val="dk1"/>
              </a:buClr>
              <a:buSzPts val="9120"/>
              <a:buFont typeface="Arial"/>
              <a:buNone/>
              <a:defRPr/>
            </a:lvl7pPr>
            <a:lvl8pPr lvl="7" algn="ctr">
              <a:spcBef>
                <a:spcPts val="1824"/>
              </a:spcBef>
              <a:spcAft>
                <a:spcPts val="0"/>
              </a:spcAft>
              <a:buClr>
                <a:schemeClr val="dk1"/>
              </a:buClr>
              <a:buSzPts val="9120"/>
              <a:buFont typeface="Arial"/>
              <a:buNone/>
              <a:defRPr/>
            </a:lvl8pPr>
            <a:lvl9pPr lvl="8" algn="ctr">
              <a:spcBef>
                <a:spcPts val="1824"/>
              </a:spcBef>
              <a:spcAft>
                <a:spcPts val="0"/>
              </a:spcAft>
              <a:buClr>
                <a:schemeClr val="dk1"/>
              </a:buClr>
              <a:buSzPts val="9120"/>
              <a:buFont typeface="Arial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2186940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14988541" y="30007559"/>
            <a:ext cx="139141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31447741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2186940" y="1318260"/>
            <a:ext cx="3951731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186940" y="7658100"/>
            <a:ext cx="39517319" cy="21777959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2186940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14988541" y="30007559"/>
            <a:ext cx="139141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31447741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467100" y="21153120"/>
            <a:ext cx="37307519" cy="653796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8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467100" y="13952220"/>
            <a:ext cx="37307519" cy="72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365700" spcFirstLastPara="1" rIns="365700" wrap="square" tIns="18285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/>
            </a:lvl2pPr>
            <a:lvl3pPr indent="-228600" lvl="2" marL="13716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/>
            </a:lvl3pPr>
            <a:lvl4pPr indent="-228600" lvl="3" marL="182880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/>
            </a:lvl4pPr>
            <a:lvl5pPr indent="-228600" lvl="4" marL="228600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/>
            </a:lvl5pPr>
            <a:lvl6pPr indent="-228600" lvl="5" marL="274320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/>
            </a:lvl6pPr>
            <a:lvl7pPr indent="-228600" lvl="6" marL="320040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/>
            </a:lvl7pPr>
            <a:lvl8pPr indent="-228600" lvl="7" marL="365760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/>
            </a:lvl8pPr>
            <a:lvl9pPr indent="-228600" lvl="8" marL="411480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2186940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14988541" y="30007559"/>
            <a:ext cx="139141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31447741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2186940" y="1318260"/>
            <a:ext cx="3951731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2186940" y="7658100"/>
            <a:ext cx="19667220" cy="21777959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-441960" lvl="0" marL="457200" algn="l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/>
            </a:lvl1pPr>
            <a:lvl2pPr indent="-411480" lvl="1" marL="9144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–"/>
              <a:defRPr sz="288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65760" lvl="3" marL="18288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–"/>
              <a:defRPr sz="2160"/>
            </a:lvl4pPr>
            <a:lvl5pPr indent="-365760" lvl="4" marL="22860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»"/>
              <a:defRPr sz="2160"/>
            </a:lvl5pPr>
            <a:lvl6pPr indent="-365760" lvl="5" marL="27432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»"/>
              <a:defRPr sz="2160"/>
            </a:lvl6pPr>
            <a:lvl7pPr indent="-365760" lvl="6" marL="32004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»"/>
              <a:defRPr sz="2160"/>
            </a:lvl7pPr>
            <a:lvl8pPr indent="-365759" lvl="7" marL="36576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»"/>
              <a:defRPr sz="2160"/>
            </a:lvl8pPr>
            <a:lvl9pPr indent="-365759" lvl="8" marL="41148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»"/>
              <a:defRPr sz="216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22037041" y="7658100"/>
            <a:ext cx="19667220" cy="21777959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-441960" lvl="0" marL="457200" algn="l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/>
            </a:lvl1pPr>
            <a:lvl2pPr indent="-411480" lvl="1" marL="9144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–"/>
              <a:defRPr sz="288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65760" lvl="3" marL="18288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–"/>
              <a:defRPr sz="2160"/>
            </a:lvl4pPr>
            <a:lvl5pPr indent="-365760" lvl="4" marL="22860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»"/>
              <a:defRPr sz="2160"/>
            </a:lvl5pPr>
            <a:lvl6pPr indent="-365760" lvl="5" marL="27432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»"/>
              <a:defRPr sz="2160"/>
            </a:lvl6pPr>
            <a:lvl7pPr indent="-365760" lvl="6" marL="32004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»"/>
              <a:defRPr sz="2160"/>
            </a:lvl7pPr>
            <a:lvl8pPr indent="-365759" lvl="7" marL="36576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»"/>
              <a:defRPr sz="2160"/>
            </a:lvl8pPr>
            <a:lvl9pPr indent="-365759" lvl="8" marL="41148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»"/>
              <a:defRPr sz="2160"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2186940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14988541" y="30007559"/>
            <a:ext cx="139141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31447741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2194560" y="1318260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2194560" y="7368540"/>
            <a:ext cx="19392900" cy="3070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365700" spcFirstLastPara="1" rIns="365700" wrap="square" tIns="182850">
            <a:noAutofit/>
          </a:bodyPr>
          <a:lstStyle>
            <a:lvl1pPr indent="-228600" lvl="0" marL="4572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b="1" sz="288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2pPr>
            <a:lvl3pPr indent="-228600" lvl="2" marL="13716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1" sz="2160"/>
            </a:lvl3pPr>
            <a:lvl4pPr indent="-228600" lvl="3" marL="18288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1" sz="1920"/>
            </a:lvl4pPr>
            <a:lvl5pPr indent="-228600" lvl="4" marL="22860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1" sz="192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1" sz="192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1" sz="192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1" sz="192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1" sz="192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2194560" y="10439400"/>
            <a:ext cx="19392900" cy="1896618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-411480" lvl="0" marL="4572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288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65760" lvl="2" marL="13716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/>
            </a:lvl3pPr>
            <a:lvl4pPr indent="-350519" lvl="3" marL="18288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–"/>
              <a:defRPr sz="1920"/>
            </a:lvl4pPr>
            <a:lvl5pPr indent="-350520" lvl="4" marL="22860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»"/>
              <a:defRPr sz="1920"/>
            </a:lvl5pPr>
            <a:lvl6pPr indent="-350520" lvl="5" marL="27432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»"/>
              <a:defRPr sz="1920"/>
            </a:lvl6pPr>
            <a:lvl7pPr indent="-350520" lvl="6" marL="32004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»"/>
              <a:defRPr sz="1920"/>
            </a:lvl7pPr>
            <a:lvl8pPr indent="-350520" lvl="7" marL="36576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»"/>
              <a:defRPr sz="1920"/>
            </a:lvl8pPr>
            <a:lvl9pPr indent="-350520" lvl="8" marL="41148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»"/>
              <a:defRPr sz="1920"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22296120" y="7368540"/>
            <a:ext cx="19400519" cy="3070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365700" spcFirstLastPara="1" rIns="365700" wrap="square" tIns="182850">
            <a:noAutofit/>
          </a:bodyPr>
          <a:lstStyle>
            <a:lvl1pPr indent="-228600" lvl="0" marL="4572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b="1" sz="288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2pPr>
            <a:lvl3pPr indent="-228600" lvl="2" marL="13716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1" sz="2160"/>
            </a:lvl3pPr>
            <a:lvl4pPr indent="-228600" lvl="3" marL="18288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1" sz="1920"/>
            </a:lvl4pPr>
            <a:lvl5pPr indent="-228600" lvl="4" marL="22860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1" sz="192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1" sz="192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1" sz="192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1" sz="192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1" sz="1920"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22296120" y="10439400"/>
            <a:ext cx="19400519" cy="1896618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-411480" lvl="0" marL="4572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288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65760" lvl="2" marL="13716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/>
            </a:lvl3pPr>
            <a:lvl4pPr indent="-350519" lvl="3" marL="18288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–"/>
              <a:defRPr sz="1920"/>
            </a:lvl4pPr>
            <a:lvl5pPr indent="-350520" lvl="4" marL="22860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»"/>
              <a:defRPr sz="1920"/>
            </a:lvl5pPr>
            <a:lvl6pPr indent="-350520" lvl="5" marL="27432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»"/>
              <a:defRPr sz="1920"/>
            </a:lvl6pPr>
            <a:lvl7pPr indent="-350520" lvl="6" marL="32004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»"/>
              <a:defRPr sz="1920"/>
            </a:lvl7pPr>
            <a:lvl8pPr indent="-350520" lvl="7" marL="36576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»"/>
              <a:defRPr sz="1920"/>
            </a:lvl8pPr>
            <a:lvl9pPr indent="-350520" lvl="8" marL="41148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»"/>
              <a:defRPr sz="1920"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2186940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14988541" y="30007559"/>
            <a:ext cx="139141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31447741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2186940" y="1318260"/>
            <a:ext cx="3951731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2186940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14988541" y="30007559"/>
            <a:ext cx="139141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31447741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2194560" y="1310640"/>
            <a:ext cx="14439900" cy="557784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17160241" y="1310640"/>
            <a:ext cx="24536399" cy="28094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-472440" lvl="0" marL="457200" algn="l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  <a:defRPr sz="3840"/>
            </a:lvl1pPr>
            <a:lvl2pPr indent="-441960" lvl="1" marL="914400" algn="l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–"/>
              <a:defRPr sz="3359"/>
            </a:lvl2pPr>
            <a:lvl3pPr indent="-411480" lvl="2" marL="13716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2880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2194560" y="6888480"/>
            <a:ext cx="14439900" cy="22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-228600" lvl="0" marL="45720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/>
            </a:lvl1pPr>
            <a:lvl2pPr indent="-228600" lvl="1" marL="91440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44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/>
            </a:lvl4pPr>
            <a:lvl5pPr indent="-228600" lvl="4" marL="228600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/>
            </a:lvl5pPr>
            <a:lvl6pPr indent="-228600" lvl="5" marL="274320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/>
            </a:lvl6pPr>
            <a:lvl7pPr indent="-228600" lvl="6" marL="320040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/>
            </a:lvl7pPr>
            <a:lvl8pPr indent="-228600" lvl="7" marL="365760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/>
            </a:lvl8pPr>
            <a:lvl9pPr indent="-228600" lvl="8" marL="411480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2186940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14988541" y="30007559"/>
            <a:ext cx="139141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31447741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602980" y="23042880"/>
            <a:ext cx="26334721" cy="272034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8602980" y="2941320"/>
            <a:ext cx="26334721" cy="1975104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marR="0" rtl="0" algn="l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0" i="0" sz="38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b="0" i="0" sz="33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b="0" i="0" sz="28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602980" y="25763220"/>
            <a:ext cx="26334721" cy="386334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-228600" lvl="0" marL="45720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/>
            </a:lvl1pPr>
            <a:lvl2pPr indent="-228600" lvl="1" marL="91440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44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/>
            </a:lvl4pPr>
            <a:lvl5pPr indent="-228600" lvl="4" marL="228600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/>
            </a:lvl5pPr>
            <a:lvl6pPr indent="-228600" lvl="5" marL="274320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/>
            </a:lvl6pPr>
            <a:lvl7pPr indent="-228600" lvl="6" marL="320040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/>
            </a:lvl7pPr>
            <a:lvl8pPr indent="-228600" lvl="7" marL="365760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/>
            </a:lvl8pPr>
            <a:lvl9pPr indent="-228600" lvl="8" marL="411480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2186940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14988541" y="30007559"/>
            <a:ext cx="139141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31447741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63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2186940" y="1318260"/>
            <a:ext cx="3951731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365700" spcFirstLastPara="1" rIns="365700" wrap="square" tIns="18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48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48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48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48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48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48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48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48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48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2186940" y="7658100"/>
            <a:ext cx="39517319" cy="21777959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-1249680" lvl="0" marL="457200" marR="0" rtl="0" algn="l">
              <a:spcBef>
                <a:spcPts val="3216"/>
              </a:spcBef>
              <a:spcAft>
                <a:spcPts val="0"/>
              </a:spcAft>
              <a:buClr>
                <a:schemeClr val="dk1"/>
              </a:buClr>
              <a:buSzPts val="16080"/>
              <a:buFont typeface="Arial"/>
              <a:buChar char="•"/>
              <a:defRPr b="0" i="0" sz="16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4420" lvl="1" marL="914400" marR="0" rtl="0" algn="l">
              <a:spcBef>
                <a:spcPts val="2664"/>
              </a:spcBef>
              <a:spcAft>
                <a:spcPts val="0"/>
              </a:spcAft>
              <a:buClr>
                <a:schemeClr val="dk1"/>
              </a:buClr>
              <a:buSzPts val="13320"/>
              <a:buFont typeface="Arial"/>
              <a:buChar char="–"/>
              <a:defRPr b="0" i="0" sz="133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29639" lvl="2" marL="1371600" marR="0" rtl="0" algn="l">
              <a:spcBef>
                <a:spcPts val="2208"/>
              </a:spcBef>
              <a:spcAft>
                <a:spcPts val="0"/>
              </a:spcAft>
              <a:buClr>
                <a:schemeClr val="dk1"/>
              </a:buClr>
              <a:buSzPts val="11040"/>
              <a:buFont typeface="Arial"/>
              <a:buChar char="•"/>
              <a:defRPr b="0" i="0" sz="110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07720" lvl="3" marL="1828800" marR="0" rtl="0" algn="l">
              <a:spcBef>
                <a:spcPts val="1824"/>
              </a:spcBef>
              <a:spcAft>
                <a:spcPts val="0"/>
              </a:spcAft>
              <a:buClr>
                <a:schemeClr val="dk1"/>
              </a:buClr>
              <a:buSzPts val="9120"/>
              <a:buFont typeface="Arial"/>
              <a:buChar char="–"/>
              <a:defRPr b="0" i="0" sz="9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07720" lvl="4" marL="2286000" marR="0" rtl="0" algn="l">
              <a:spcBef>
                <a:spcPts val="1824"/>
              </a:spcBef>
              <a:spcAft>
                <a:spcPts val="0"/>
              </a:spcAft>
              <a:buClr>
                <a:schemeClr val="dk1"/>
              </a:buClr>
              <a:buSzPts val="9120"/>
              <a:buFont typeface="Arial"/>
              <a:buChar char="»"/>
              <a:defRPr b="0" i="0" sz="9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07720" lvl="5" marL="2743200" marR="0" rtl="0" algn="l">
              <a:spcBef>
                <a:spcPts val="1824"/>
              </a:spcBef>
              <a:spcAft>
                <a:spcPts val="0"/>
              </a:spcAft>
              <a:buClr>
                <a:schemeClr val="dk1"/>
              </a:buClr>
              <a:buSzPts val="9120"/>
              <a:buFont typeface="Arial"/>
              <a:buChar char="»"/>
              <a:defRPr b="0" i="0" sz="9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07720" lvl="6" marL="3200400" marR="0" rtl="0" algn="l">
              <a:spcBef>
                <a:spcPts val="1824"/>
              </a:spcBef>
              <a:spcAft>
                <a:spcPts val="0"/>
              </a:spcAft>
              <a:buClr>
                <a:schemeClr val="dk1"/>
              </a:buClr>
              <a:buSzPts val="9120"/>
              <a:buFont typeface="Arial"/>
              <a:buChar char="»"/>
              <a:defRPr b="0" i="0" sz="9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07720" lvl="7" marL="3657600" marR="0" rtl="0" algn="l">
              <a:spcBef>
                <a:spcPts val="1824"/>
              </a:spcBef>
              <a:spcAft>
                <a:spcPts val="0"/>
              </a:spcAft>
              <a:buClr>
                <a:schemeClr val="dk1"/>
              </a:buClr>
              <a:buSzPts val="9120"/>
              <a:buFont typeface="Arial"/>
              <a:buChar char="»"/>
              <a:defRPr b="0" i="0" sz="9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07720" lvl="8" marL="4114800" marR="0" rtl="0" algn="l">
              <a:spcBef>
                <a:spcPts val="1824"/>
              </a:spcBef>
              <a:spcAft>
                <a:spcPts val="0"/>
              </a:spcAft>
              <a:buClr>
                <a:schemeClr val="dk1"/>
              </a:buClr>
              <a:buSzPts val="9120"/>
              <a:buFont typeface="Arial"/>
              <a:buChar char="»"/>
              <a:defRPr b="0" i="0" sz="9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2186940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4988541" y="30007559"/>
            <a:ext cx="139141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31447741" y="30007559"/>
            <a:ext cx="102565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365700" spcFirstLastPara="1" rIns="365700" wrap="square" tIns="18285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63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.png"/><Relationship Id="rId13" Type="http://schemas.openxmlformats.org/officeDocument/2006/relationships/image" Target="../media/image10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5" Type="http://schemas.openxmlformats.org/officeDocument/2006/relationships/image" Target="../media/image9.png"/><Relationship Id="rId14" Type="http://schemas.openxmlformats.org/officeDocument/2006/relationships/image" Target="../media/image12.jpg"/><Relationship Id="rId16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1.jpg"/><Relationship Id="rId7" Type="http://schemas.openxmlformats.org/officeDocument/2006/relationships/image" Target="../media/image3.jp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hyperlink" Target="http://drive.google.com/file/d/1rOQBBsSsXRTuJPA0CFXh8775C-XqhHIp/view" TargetMode="External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hyperlink" Target="http://drive.google.com/file/d/1RizEI6RvSo-uNvI7fMqY7dLvLwI9Ccud/view" TargetMode="External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hyperlink" Target="http://drive.google.com/file/d/1UjZMFGLwPxtAhr4IQSf0cvVhuQ3RmfMK/view" TargetMode="External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hyperlink" Target="http://drive.google.com/file/d/1nyZMc833mvw5zbyrj8HUC6jv40LAbtgO/view" TargetMode="External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645920" y="1645920"/>
            <a:ext cx="9327000" cy="7132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850" lIns="109725" spcFirstLastPara="1" rIns="109725" wrap="square" tIns="54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2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45920" y="17007841"/>
            <a:ext cx="9326880" cy="52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Drivetrain Assembly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600"/>
          </a:p>
        </p:txBody>
      </p:sp>
      <p:sp>
        <p:nvSpPr>
          <p:cNvPr id="91" name="Google Shape;91;p1"/>
          <p:cNvSpPr txBox="1"/>
          <p:nvPr/>
        </p:nvSpPr>
        <p:spPr>
          <a:xfrm>
            <a:off x="11795760" y="17007841"/>
            <a:ext cx="9326880" cy="52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Drivetrain Failure Analysis</a:t>
            </a:r>
            <a:endParaRPr b="1" sz="3600"/>
          </a:p>
        </p:txBody>
      </p:sp>
      <p:sp>
        <p:nvSpPr>
          <p:cNvPr id="92" name="Google Shape;92;p1"/>
          <p:cNvSpPr txBox="1"/>
          <p:nvPr/>
        </p:nvSpPr>
        <p:spPr>
          <a:xfrm>
            <a:off x="23042775" y="1645925"/>
            <a:ext cx="19202400" cy="4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400">
                <a:solidFill>
                  <a:srgbClr val="38761D"/>
                </a:solidFill>
              </a:rPr>
              <a:t>FSAE Electric Powertrain Design </a:t>
            </a:r>
            <a:endParaRPr sz="1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1947500" y="6426725"/>
            <a:ext cx="202977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Tony Hamre, Mason Evans, Greg Kerchmar, Michael Sciortino</a:t>
            </a:r>
            <a:endParaRPr sz="6400"/>
          </a:p>
        </p:txBody>
      </p:sp>
      <p:sp>
        <p:nvSpPr>
          <p:cNvPr id="94" name="Google Shape;94;p1"/>
          <p:cNvSpPr/>
          <p:nvPr/>
        </p:nvSpPr>
        <p:spPr>
          <a:xfrm>
            <a:off x="23042880" y="9601200"/>
            <a:ext cx="19202400" cy="21122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850" lIns="109725" spcFirstLastPara="1" rIns="109725" wrap="square" tIns="54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82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687" y="2503063"/>
            <a:ext cx="9327000" cy="5419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625" y="18279524"/>
            <a:ext cx="7666433" cy="497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2698" y="18078965"/>
            <a:ext cx="7354925" cy="44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97687" y="19127025"/>
            <a:ext cx="5894549" cy="45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36737" y="13703325"/>
            <a:ext cx="5031925" cy="7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175875" y="22858425"/>
            <a:ext cx="3279555" cy="226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312375" y="22858425"/>
            <a:ext cx="3744212" cy="290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534411" y="10478066"/>
            <a:ext cx="9021126" cy="525007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3100600" y="25067900"/>
            <a:ext cx="6237000" cy="47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3:1 gear ratio (15 and 45 tooth sprocket with 520 chain)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Uses same differential as FSAE formula car.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Braces made of ¾” 2014 Aluminum to save weight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Emrax 228 motor physically spins around, so all motor mount bolts are on the back side, allowing the shaft on the front side to spin freely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Chain tensioner is free spinning and can be adjusted and set with a lead screw and nut.</a:t>
            </a:r>
            <a:endParaRPr sz="1800"/>
          </a:p>
        </p:txBody>
      </p:sp>
      <p:sp>
        <p:nvSpPr>
          <p:cNvPr id="104" name="Google Shape;104;p1"/>
          <p:cNvSpPr txBox="1"/>
          <p:nvPr/>
        </p:nvSpPr>
        <p:spPr>
          <a:xfrm>
            <a:off x="13548500" y="23591525"/>
            <a:ext cx="58233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This side of the brace is directly connected to the motor and will experience the highest stress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/>
              <a:t>Tests on 2014 Aluminum at the peak torque of 250 N-m shows a safety factor of ~4.6 in the areas of highest stress concentration</a:t>
            </a:r>
            <a:r>
              <a:rPr lang="en-US" sz="1600"/>
              <a:t> </a:t>
            </a:r>
            <a:endParaRPr sz="1800"/>
          </a:p>
        </p:txBody>
      </p:sp>
      <p:sp>
        <p:nvSpPr>
          <p:cNvPr id="105" name="Google Shape;105;p1"/>
          <p:cNvSpPr txBox="1"/>
          <p:nvPr/>
        </p:nvSpPr>
        <p:spPr>
          <a:xfrm>
            <a:off x="32534400" y="15824475"/>
            <a:ext cx="8928000" cy="29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CFD Analysis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Batteries tested at in STAR-CCM with scale sections to best represent running conditions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Air velocity is 2 m/s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Each battery produces nominal 2 W of heat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Maximum allowable temperature is 60C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Batteries do not exceed 31C during normal operation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24586188" y="10671113"/>
            <a:ext cx="5878800" cy="29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Samsung 18650 Batteries in 72 series, 10 parallel arrangement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Premade Energus Battery Packs</a:t>
            </a:r>
            <a:endParaRPr sz="18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-US">
                <a:solidFill>
                  <a:srgbClr val="000000"/>
                </a:solidFill>
              </a:rPr>
              <a:t>Built in fuse and temperature sensor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-US">
                <a:solidFill>
                  <a:srgbClr val="000000"/>
                </a:solidFill>
              </a:rPr>
              <a:t>UL rated insulating plastic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Nominal Voltage: 252 V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Max Continuous Discharge: 200 A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Modular design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All aluminum components can be anodized 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4097700" y="24060437"/>
            <a:ext cx="5675400" cy="9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Air Cooling Fans</a:t>
            </a:r>
            <a:endParaRPr b="1"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 pair of 1000 CFM fans will provide the required air flow to successfully air cool the accumulator. </a:t>
            </a:r>
            <a:endParaRPr sz="1800"/>
          </a:p>
        </p:txBody>
      </p:sp>
      <p:sp>
        <p:nvSpPr>
          <p:cNvPr id="108" name="Google Shape;108;p1"/>
          <p:cNvSpPr txBox="1"/>
          <p:nvPr/>
        </p:nvSpPr>
        <p:spPr>
          <a:xfrm>
            <a:off x="23754420" y="25906175"/>
            <a:ext cx="5381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High Voltage Main Power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Mechanical connectors for easy disconnect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High voltage rating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Mechanical locking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Allows for modular battery segments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IP67 and UL94V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FSAE compliant</a:t>
            </a:r>
            <a:endParaRPr sz="1800"/>
          </a:p>
        </p:txBody>
      </p:sp>
      <p:sp>
        <p:nvSpPr>
          <p:cNvPr id="109" name="Google Shape;109;p1"/>
          <p:cNvSpPr txBox="1"/>
          <p:nvPr/>
        </p:nvSpPr>
        <p:spPr>
          <a:xfrm>
            <a:off x="33953725" y="9805475"/>
            <a:ext cx="65943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Battery Cooling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8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24241988" y="9934800"/>
            <a:ext cx="65943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Battery Arrangement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8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906671" y="25545171"/>
            <a:ext cx="3424226" cy="25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25023200" y="21983325"/>
            <a:ext cx="50319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Battery System Connectors</a:t>
            </a:r>
            <a:endParaRPr b="1" sz="288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29893288" y="28184425"/>
            <a:ext cx="3582300" cy="28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Low Voltage Communications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Easy quick disconnect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Easy troubleshooting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MIL-DTL-26482 rating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FSAE compliant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B5"/>
                </a:highlight>
              </a:rPr>
              <a:t>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14" name="Google Shape;114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051324" y="26354063"/>
            <a:ext cx="3582325" cy="38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 txBox="1"/>
          <p:nvPr/>
        </p:nvSpPr>
        <p:spPr>
          <a:xfrm>
            <a:off x="35740948" y="26582125"/>
            <a:ext cx="2388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Accumulator Isolation Relay (AIR)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DCNEV250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Current- 250A continuous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Voltage-900V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Sealed IP67 rating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47675" y="9635375"/>
            <a:ext cx="5823301" cy="414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2165975" y="13843625"/>
            <a:ext cx="8314800" cy="2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Aluminum Radiator (dyed water for cooling)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AN fittings and hoses to be used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Hose clamps 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Radiator mounted on the side like old chassis design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Slight tilt angle to increase time of heat dissipation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62600" y="9603100"/>
            <a:ext cx="3512101" cy="424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795750" y="2360990"/>
            <a:ext cx="9327025" cy="559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3163012" y="10650777"/>
            <a:ext cx="6594300" cy="36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fec3731c6_0_0"/>
          <p:cNvSpPr txBox="1"/>
          <p:nvPr>
            <p:ph type="title"/>
          </p:nvPr>
        </p:nvSpPr>
        <p:spPr>
          <a:xfrm>
            <a:off x="2186940" y="1318260"/>
            <a:ext cx="39517200" cy="5486400"/>
          </a:xfrm>
          <a:prstGeom prst="rect">
            <a:avLst/>
          </a:prstGeom>
        </p:spPr>
        <p:txBody>
          <a:bodyPr anchorCtr="0" anchor="ctr" bIns="182850" lIns="365700" spcFirstLastPara="1" rIns="36570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0">
                <a:solidFill>
                  <a:srgbClr val="38761D"/>
                </a:solidFill>
              </a:rPr>
              <a:t>Accumulator </a:t>
            </a:r>
            <a:endParaRPr sz="20000">
              <a:solidFill>
                <a:srgbClr val="38761D"/>
              </a:solidFill>
            </a:endParaRPr>
          </a:p>
        </p:txBody>
      </p:sp>
      <p:sp>
        <p:nvSpPr>
          <p:cNvPr id="127" name="Google Shape;127;g7fec3731c6_0_0"/>
          <p:cNvSpPr txBox="1"/>
          <p:nvPr>
            <p:ph idx="1" type="body"/>
          </p:nvPr>
        </p:nvSpPr>
        <p:spPr>
          <a:xfrm>
            <a:off x="2186940" y="7658100"/>
            <a:ext cx="39517200" cy="21777900"/>
          </a:xfrm>
          <a:prstGeom prst="rect">
            <a:avLst/>
          </a:prstGeom>
        </p:spPr>
        <p:txBody>
          <a:bodyPr anchorCtr="0" anchor="t" bIns="182850" lIns="365700" spcFirstLastPara="1" rIns="365700" wrap="square" tIns="182850">
            <a:noAutofit/>
          </a:bodyPr>
          <a:lstStyle/>
          <a:p>
            <a:pPr indent="-685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/>
              <a:t>Samsung 18650 Batteries in 72 series, 10 parallel arrangement</a:t>
            </a:r>
            <a:endParaRPr sz="7200"/>
          </a:p>
          <a:p>
            <a:pPr indent="-685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/>
              <a:t>Premade Energus Battery Packs</a:t>
            </a:r>
            <a:endParaRPr sz="7200"/>
          </a:p>
          <a:p>
            <a:pPr indent="-685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○"/>
            </a:pPr>
            <a:r>
              <a:rPr lang="en-US" sz="7200"/>
              <a:t>Built in fuse and temperature sensor</a:t>
            </a:r>
            <a:endParaRPr sz="7200"/>
          </a:p>
          <a:p>
            <a:pPr indent="-685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○"/>
            </a:pPr>
            <a:r>
              <a:rPr lang="en-US" sz="7200"/>
              <a:t>UL rated insulating plastic</a:t>
            </a:r>
            <a:endParaRPr sz="7200"/>
          </a:p>
          <a:p>
            <a:pPr indent="-685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/>
              <a:t>Nominal Voltage: 252 V</a:t>
            </a:r>
            <a:endParaRPr sz="7200"/>
          </a:p>
          <a:p>
            <a:pPr indent="-685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/>
              <a:t>Max Continuous Discharge: 200 A</a:t>
            </a:r>
            <a:endParaRPr sz="7200"/>
          </a:p>
          <a:p>
            <a:pPr indent="-685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/>
              <a:t>Modular design</a:t>
            </a:r>
            <a:endParaRPr sz="7200"/>
          </a:p>
          <a:p>
            <a:pPr indent="-685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/>
              <a:t>All aluminum components can be anodized</a:t>
            </a:r>
            <a:endParaRPr sz="7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High and Low Voltage Connectors</a:t>
            </a:r>
            <a:endParaRPr sz="7200"/>
          </a:p>
          <a:p>
            <a:pPr indent="-685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•"/>
            </a:pPr>
            <a:r>
              <a:rPr lang="en-US" sz="7200"/>
              <a:t>All Connectors are UL and IP rated to insure reliability</a:t>
            </a:r>
            <a:endParaRPr sz="7200"/>
          </a:p>
          <a:p>
            <a:pPr indent="-685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•"/>
            </a:pPr>
            <a:r>
              <a:rPr lang="en-US" sz="7200"/>
              <a:t>Continue the Modular approach</a:t>
            </a:r>
            <a:endParaRPr sz="7200"/>
          </a:p>
        </p:txBody>
      </p:sp>
      <p:pic>
        <p:nvPicPr>
          <p:cNvPr id="128" name="Google Shape;128;g7fec3731c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3019" y="7658100"/>
            <a:ext cx="7441125" cy="1112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7fec3731c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70154" y="24923549"/>
            <a:ext cx="10321049" cy="79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7fec3731c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85076" y="25356622"/>
            <a:ext cx="10321049" cy="7128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7fec3731c6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256" y="25356632"/>
            <a:ext cx="9449751" cy="71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7fec3731c6_0_0" title="Hamre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" y="2"/>
            <a:ext cx="4107550" cy="41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fec3731c6_2_1"/>
          <p:cNvSpPr txBox="1"/>
          <p:nvPr>
            <p:ph type="title"/>
          </p:nvPr>
        </p:nvSpPr>
        <p:spPr>
          <a:xfrm>
            <a:off x="2186990" y="989085"/>
            <a:ext cx="39517200" cy="5486400"/>
          </a:xfrm>
          <a:prstGeom prst="rect">
            <a:avLst/>
          </a:prstGeom>
        </p:spPr>
        <p:txBody>
          <a:bodyPr anchorCtr="0" anchor="ctr" bIns="182850" lIns="365700" spcFirstLastPara="1" rIns="36570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0">
                <a:solidFill>
                  <a:srgbClr val="38761D"/>
                </a:solidFill>
              </a:rPr>
              <a:t>Accumulator Cooling</a:t>
            </a:r>
            <a:endParaRPr sz="20000">
              <a:solidFill>
                <a:srgbClr val="38761D"/>
              </a:solidFill>
            </a:endParaRPr>
          </a:p>
        </p:txBody>
      </p:sp>
      <p:pic>
        <p:nvPicPr>
          <p:cNvPr id="139" name="Google Shape;139;g7fec3731c6_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7286" y="17721561"/>
            <a:ext cx="19609925" cy="1141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7fec3731c6_2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6951" y="6475475"/>
            <a:ext cx="14673103" cy="1141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7fec3731c6_2_1"/>
          <p:cNvSpPr txBox="1"/>
          <p:nvPr/>
        </p:nvSpPr>
        <p:spPr>
          <a:xfrm>
            <a:off x="22470775" y="6804650"/>
            <a:ext cx="19899900" cy="8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chemeClr val="dk1"/>
                </a:solidFill>
              </a:rPr>
              <a:t>CFD Analysis</a:t>
            </a:r>
            <a:endParaRPr b="1" sz="7000">
              <a:solidFill>
                <a:schemeClr val="dk1"/>
              </a:solidFill>
            </a:endParaRPr>
          </a:p>
          <a:p>
            <a:pPr indent="-6731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Char char="●"/>
            </a:pPr>
            <a:r>
              <a:rPr lang="en-US" sz="7000">
                <a:solidFill>
                  <a:schemeClr val="dk1"/>
                </a:solidFill>
              </a:rPr>
              <a:t>Batteries tested at in STAR-CCM with scale sections to best represent running conditions</a:t>
            </a:r>
            <a:endParaRPr sz="7000">
              <a:solidFill>
                <a:schemeClr val="dk1"/>
              </a:solidFill>
            </a:endParaRPr>
          </a:p>
          <a:p>
            <a:pPr indent="-6731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Char char="●"/>
            </a:pPr>
            <a:r>
              <a:rPr lang="en-US" sz="7000">
                <a:solidFill>
                  <a:schemeClr val="dk1"/>
                </a:solidFill>
              </a:rPr>
              <a:t>Air velocity is 2 m/s</a:t>
            </a:r>
            <a:endParaRPr sz="7000">
              <a:solidFill>
                <a:schemeClr val="dk1"/>
              </a:solidFill>
            </a:endParaRPr>
          </a:p>
          <a:p>
            <a:pPr indent="-6731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Char char="●"/>
            </a:pPr>
            <a:r>
              <a:rPr lang="en-US" sz="7000">
                <a:solidFill>
                  <a:schemeClr val="dk1"/>
                </a:solidFill>
              </a:rPr>
              <a:t>Each battery produces nominal 2 W of heat</a:t>
            </a:r>
            <a:endParaRPr sz="7000">
              <a:solidFill>
                <a:schemeClr val="dk1"/>
              </a:solidFill>
            </a:endParaRPr>
          </a:p>
          <a:p>
            <a:pPr indent="-6731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Char char="●"/>
            </a:pPr>
            <a:r>
              <a:rPr lang="en-US" sz="7000">
                <a:solidFill>
                  <a:schemeClr val="dk1"/>
                </a:solidFill>
              </a:rPr>
              <a:t>Maximum allowable temperature is 60C</a:t>
            </a:r>
            <a:endParaRPr sz="7000">
              <a:solidFill>
                <a:schemeClr val="dk1"/>
              </a:solidFill>
            </a:endParaRPr>
          </a:p>
          <a:p>
            <a:pPr indent="-6731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7000"/>
              <a:buChar char="●"/>
            </a:pPr>
            <a:r>
              <a:rPr lang="en-US" sz="7000">
                <a:solidFill>
                  <a:schemeClr val="dk1"/>
                </a:solidFill>
              </a:rPr>
              <a:t>Batteries do not exceed 31C during normal operation</a:t>
            </a:r>
            <a:endParaRPr sz="7000">
              <a:solidFill>
                <a:schemeClr val="dk1"/>
              </a:solidFill>
            </a:endParaRPr>
          </a:p>
        </p:txBody>
      </p:sp>
      <p:sp>
        <p:nvSpPr>
          <p:cNvPr id="142" name="Google Shape;142;g7fec3731c6_2_1"/>
          <p:cNvSpPr txBox="1"/>
          <p:nvPr/>
        </p:nvSpPr>
        <p:spPr>
          <a:xfrm>
            <a:off x="2708800" y="20465497"/>
            <a:ext cx="16662900" cy="47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/>
              <a:t>Air Cooling Fans</a:t>
            </a:r>
            <a:endParaRPr b="1" sz="7000"/>
          </a:p>
          <a:p>
            <a:pPr indent="-673100" lvl="0" marL="457200" rtl="0" algn="l">
              <a:spcBef>
                <a:spcPts val="1000"/>
              </a:spcBef>
              <a:spcAft>
                <a:spcPts val="0"/>
              </a:spcAft>
              <a:buSzPts val="7000"/>
              <a:buChar char="●"/>
            </a:pPr>
            <a:r>
              <a:rPr lang="en-US" sz="7000"/>
              <a:t>A pair of </a:t>
            </a:r>
            <a:r>
              <a:rPr lang="en-US" sz="7000"/>
              <a:t>1000</a:t>
            </a:r>
            <a:r>
              <a:rPr lang="en-US" sz="7000"/>
              <a:t> CFM fans will provide the required air flow to successfully air cool the accumulator. </a:t>
            </a:r>
            <a:endParaRPr sz="7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143" name="Google Shape;143;g7fec3731c6_2_1" title="Accumulator Cooling Greg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2050" y="26643183"/>
            <a:ext cx="4558200" cy="45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500d95672_5_11"/>
          <p:cNvSpPr txBox="1"/>
          <p:nvPr>
            <p:ph type="title"/>
          </p:nvPr>
        </p:nvSpPr>
        <p:spPr>
          <a:xfrm>
            <a:off x="2186940" y="1318260"/>
            <a:ext cx="39517200" cy="5486400"/>
          </a:xfrm>
          <a:prstGeom prst="rect">
            <a:avLst/>
          </a:prstGeom>
        </p:spPr>
        <p:txBody>
          <a:bodyPr anchorCtr="0" anchor="ctr" bIns="182850" lIns="365700" spcFirstLastPara="1" rIns="36570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0">
                <a:solidFill>
                  <a:srgbClr val="38761D"/>
                </a:solidFill>
              </a:rPr>
              <a:t>Drivetrain</a:t>
            </a:r>
            <a:endParaRPr sz="20000">
              <a:solidFill>
                <a:srgbClr val="38761D"/>
              </a:solidFill>
            </a:endParaRPr>
          </a:p>
        </p:txBody>
      </p:sp>
      <p:pic>
        <p:nvPicPr>
          <p:cNvPr id="150" name="Google Shape;150;g7500d95672_5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2925" y="5632125"/>
            <a:ext cx="21282201" cy="138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7500d95672_5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45600" y="20317226"/>
            <a:ext cx="18276860" cy="110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7500d95672_5_11"/>
          <p:cNvSpPr txBox="1"/>
          <p:nvPr/>
        </p:nvSpPr>
        <p:spPr>
          <a:xfrm>
            <a:off x="3030625" y="9125950"/>
            <a:ext cx="12991500" cy="201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85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7200"/>
              <a:buChar char="●"/>
            </a:pPr>
            <a:r>
              <a:rPr lang="en-US" sz="7200"/>
              <a:t>3:1 gear ratio for </a:t>
            </a:r>
            <a:endParaRPr sz="7200"/>
          </a:p>
          <a:p>
            <a:pPr indent="-6858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7200"/>
              <a:buChar char="●"/>
            </a:pPr>
            <a:r>
              <a:rPr lang="en-US" sz="7200"/>
              <a:t>FSAE Formula differential </a:t>
            </a:r>
            <a:endParaRPr sz="7200"/>
          </a:p>
          <a:p>
            <a:pPr indent="-6858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7200"/>
              <a:buChar char="●"/>
            </a:pPr>
            <a:r>
              <a:rPr lang="en-US" sz="7200"/>
              <a:t>¾” 2014 Aluminum braces </a:t>
            </a:r>
            <a:endParaRPr sz="7200"/>
          </a:p>
          <a:p>
            <a:pPr indent="-6858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7200"/>
              <a:buChar char="●"/>
            </a:pPr>
            <a:r>
              <a:rPr lang="en-US" sz="7200"/>
              <a:t>Emrax 228 motor </a:t>
            </a:r>
            <a:endParaRPr sz="7200"/>
          </a:p>
          <a:p>
            <a:pPr indent="-6858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7200"/>
              <a:buChar char="●"/>
            </a:pPr>
            <a:r>
              <a:rPr lang="en-US" sz="7200"/>
              <a:t>Adjustable chain tensioner</a:t>
            </a:r>
            <a:endParaRPr sz="7200"/>
          </a:p>
          <a:p>
            <a:pPr indent="-6858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SzPts val="7200"/>
              <a:buChar char="●"/>
            </a:pPr>
            <a:r>
              <a:rPr lang="en-US" sz="7200"/>
              <a:t>4.6 </a:t>
            </a:r>
            <a:r>
              <a:rPr lang="en-US" sz="7200"/>
              <a:t>safety</a:t>
            </a:r>
            <a:r>
              <a:rPr lang="en-US" sz="7200"/>
              <a:t> factor at max torque</a:t>
            </a:r>
            <a:endParaRPr sz="7200"/>
          </a:p>
        </p:txBody>
      </p:sp>
      <p:pic>
        <p:nvPicPr>
          <p:cNvPr id="153" name="Google Shape;153;g7500d95672_5_11" title="drivetrainmhe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9550" y="2629225"/>
            <a:ext cx="2114625" cy="21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fec3731c6_0_6"/>
          <p:cNvSpPr txBox="1"/>
          <p:nvPr>
            <p:ph type="title"/>
          </p:nvPr>
        </p:nvSpPr>
        <p:spPr>
          <a:xfrm>
            <a:off x="2186940" y="1318260"/>
            <a:ext cx="39517200" cy="5486400"/>
          </a:xfrm>
          <a:prstGeom prst="rect">
            <a:avLst/>
          </a:prstGeom>
        </p:spPr>
        <p:txBody>
          <a:bodyPr anchorCtr="0" anchor="ctr" bIns="182850" lIns="365700" spcFirstLastPara="1" rIns="36570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rgbClr val="38761D"/>
                </a:solidFill>
              </a:rPr>
              <a:t>Motor Cooling</a:t>
            </a:r>
            <a:endParaRPr b="1" sz="20000">
              <a:solidFill>
                <a:srgbClr val="38761D"/>
              </a:solidFill>
            </a:endParaRPr>
          </a:p>
        </p:txBody>
      </p:sp>
      <p:sp>
        <p:nvSpPr>
          <p:cNvPr id="160" name="Google Shape;160;g7fec3731c6_0_6"/>
          <p:cNvSpPr txBox="1"/>
          <p:nvPr>
            <p:ph idx="1" type="body"/>
          </p:nvPr>
        </p:nvSpPr>
        <p:spPr>
          <a:xfrm>
            <a:off x="2187000" y="7752150"/>
            <a:ext cx="12021900" cy="21777900"/>
          </a:xfrm>
          <a:prstGeom prst="rect">
            <a:avLst/>
          </a:prstGeom>
        </p:spPr>
        <p:txBody>
          <a:bodyPr anchorCtr="0" anchor="t" bIns="182850" lIns="365700" spcFirstLastPara="1" rIns="365700" wrap="square" tIns="182850">
            <a:noAutofit/>
          </a:bodyPr>
          <a:lstStyle/>
          <a:p>
            <a:pPr indent="-685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/>
              <a:t>Aluminum Radiator (dyed water for cooling) dissipates heat from motor and battery management system</a:t>
            </a:r>
            <a:endParaRPr sz="7200"/>
          </a:p>
          <a:p>
            <a:pPr indent="-685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/>
              <a:t>AN fittings to be used</a:t>
            </a:r>
            <a:endParaRPr sz="7200"/>
          </a:p>
          <a:p>
            <a:pPr indent="-685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/>
              <a:t>(⅝ inch rubber hose)</a:t>
            </a:r>
            <a:endParaRPr sz="7200"/>
          </a:p>
          <a:p>
            <a:pPr indent="-685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/>
              <a:t>Hose clamps  </a:t>
            </a:r>
            <a:endParaRPr sz="7200"/>
          </a:p>
          <a:p>
            <a:pPr indent="-685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/>
              <a:t>Radiator mounted on the side with a slightly tilted angle to increase time of heat dissipation</a:t>
            </a:r>
            <a:endParaRPr sz="72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7200"/>
          </a:p>
        </p:txBody>
      </p:sp>
      <p:pic>
        <p:nvPicPr>
          <p:cNvPr id="161" name="Google Shape;161;g7fec3731c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1300" y="6957050"/>
            <a:ext cx="27342849" cy="1689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7fec3731c6_0_6" title="Motor_Cooling_Recording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6952" y="23852971"/>
            <a:ext cx="2879875" cy="28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2005-10-27T22:02:18Z</dcterms:created>
  <dc:creator>user</dc:creator>
</cp:coreProperties>
</file>