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5"/>
  </p:notesMasterIdLst>
  <p:sldIdLst>
    <p:sldId id="256" r:id="rId2"/>
    <p:sldId id="258" r:id="rId3"/>
    <p:sldId id="259" r:id="rId4"/>
  </p:sldIdLst>
  <p:sldSz cx="43891200" cy="32918400"/>
  <p:notesSz cx="9296400" cy="6858000"/>
  <p:embeddedFontLst>
    <p:embeddedFont>
      <p:font typeface="Arial Black" panose="020B0A04020102020204" pitchFamily="34" charset="0"/>
      <p:regular r:id="rId6"/>
      <p:bold r:id="rId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0368">
          <p15:clr>
            <a:srgbClr val="A4A3A4"/>
          </p15:clr>
        </p15:guide>
        <p15:guide id="2" pos="13824">
          <p15:clr>
            <a:srgbClr val="A4A3A4"/>
          </p15:clr>
        </p15:guide>
      </p15:sldGuideLst>
    </p:ext>
    <p:ext uri="http://customooxmlschemas.google.com/">
      <go:slidesCustomData xmlns:go="http://customooxmlschemas.google.com/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8" roundtripDataSignature="AMtx7mhgz9Uu+9fsHKWdpTkRW/gvcLSH0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0952" autoAdjust="0"/>
  </p:normalViewPr>
  <p:slideViewPr>
    <p:cSldViewPr snapToGrid="0">
      <p:cViewPr varScale="1">
        <p:scale>
          <a:sx n="20" d="100"/>
          <a:sy n="20" d="100"/>
        </p:scale>
        <p:origin x="1002" y="60"/>
      </p:cViewPr>
      <p:guideLst>
        <p:guide orient="horz" pos="10368"/>
        <p:guide pos="1382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customschemas.google.com/relationships/presentationmetadata" Target="metadata"/><Relationship Id="rId3" Type="http://schemas.openxmlformats.org/officeDocument/2006/relationships/slide" Target="slides/slide2.xml"/><Relationship Id="rId7" Type="http://schemas.openxmlformats.org/officeDocument/2006/relationships/font" Target="fonts/font2.fntdata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1.fntdata"/><Relationship Id="rId11" Type="http://schemas.openxmlformats.org/officeDocument/2006/relationships/theme" Target="theme/theme1.xml"/><Relationship Id="rId5" Type="http://schemas.openxmlformats.org/officeDocument/2006/relationships/notesMaster" Target="notesMasters/notesMaster1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4030593" cy="343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825" tIns="46400" rIns="92825" bIns="464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28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28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28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28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28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28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28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28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5263656" y="0"/>
            <a:ext cx="4030593" cy="343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825" tIns="46400" rIns="92825" bIns="464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28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28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28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28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28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28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28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28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2938463" y="514350"/>
            <a:ext cx="3425825" cy="25701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931793" y="3259190"/>
            <a:ext cx="7432816" cy="30846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825" tIns="46400" rIns="92825" bIns="46400" anchor="t" anchorCtr="0">
            <a:noAutofit/>
          </a:bodyPr>
          <a:lstStyle>
            <a:lvl1pPr marL="457200" marR="0" lvl="0" indent="-228600" algn="l" rtl="0">
              <a:spcBef>
                <a:spcPts val="432"/>
              </a:spcBef>
              <a:spcAft>
                <a:spcPts val="0"/>
              </a:spcAft>
              <a:buSzPts val="1400"/>
              <a:buNone/>
              <a:defRPr sz="144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432"/>
              </a:spcBef>
              <a:spcAft>
                <a:spcPts val="0"/>
              </a:spcAft>
              <a:buSzPts val="1400"/>
              <a:buNone/>
              <a:defRPr sz="144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432"/>
              </a:spcBef>
              <a:spcAft>
                <a:spcPts val="0"/>
              </a:spcAft>
              <a:buSzPts val="1400"/>
              <a:buNone/>
              <a:defRPr sz="144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432"/>
              </a:spcBef>
              <a:spcAft>
                <a:spcPts val="0"/>
              </a:spcAft>
              <a:buSzPts val="1400"/>
              <a:buNone/>
              <a:defRPr sz="144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432"/>
              </a:spcBef>
              <a:spcAft>
                <a:spcPts val="0"/>
              </a:spcAft>
              <a:buSzPts val="1400"/>
              <a:buNone/>
              <a:defRPr sz="144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4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4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4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4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6513694"/>
            <a:ext cx="4030593" cy="343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825" tIns="46400" rIns="92825" bIns="464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28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28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28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28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28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28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28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28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5263656" y="6513694"/>
            <a:ext cx="4030593" cy="343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825" tIns="46400" rIns="92825" bIns="464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sldNum" idx="12"/>
          </p:nvPr>
        </p:nvSpPr>
        <p:spPr>
          <a:xfrm>
            <a:off x="5263656" y="6513694"/>
            <a:ext cx="4030593" cy="343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825" tIns="46400" rIns="92825" bIns="464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 dirty="0"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38463" y="514350"/>
            <a:ext cx="3425825" cy="25701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7" name="Google Shape;87;p1:notes"/>
          <p:cNvSpPr txBox="1">
            <a:spLocks noGrp="1"/>
          </p:cNvSpPr>
          <p:nvPr>
            <p:ph type="body" idx="1"/>
          </p:nvPr>
        </p:nvSpPr>
        <p:spPr>
          <a:xfrm>
            <a:off x="931793" y="3259190"/>
            <a:ext cx="7432816" cy="30846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825" tIns="46400" rIns="92825" bIns="464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dt" idx="10"/>
          </p:nvPr>
        </p:nvSpPr>
        <p:spPr>
          <a:xfrm>
            <a:off x="2186940" y="30007559"/>
            <a:ext cx="10256520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00" tIns="182850" rIns="365700" bIns="18285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7" name="Google Shape;17;p3"/>
          <p:cNvSpPr txBox="1">
            <a:spLocks noGrp="1"/>
          </p:cNvSpPr>
          <p:nvPr>
            <p:ph type="ftr" idx="11"/>
          </p:nvPr>
        </p:nvSpPr>
        <p:spPr>
          <a:xfrm>
            <a:off x="14988541" y="30007559"/>
            <a:ext cx="13914120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00" tIns="182850" rIns="365700" bIns="18285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8" name="Google Shape;18;p3"/>
          <p:cNvSpPr txBox="1">
            <a:spLocks noGrp="1"/>
          </p:cNvSpPr>
          <p:nvPr>
            <p:ph type="sldNum" idx="12"/>
          </p:nvPr>
        </p:nvSpPr>
        <p:spPr>
          <a:xfrm>
            <a:off x="31447741" y="30007559"/>
            <a:ext cx="10256520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00" tIns="182850" rIns="365700" bIns="182850" anchor="t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636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636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636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636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636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636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636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636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636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2"/>
          <p:cNvSpPr txBox="1">
            <a:spLocks noGrp="1"/>
          </p:cNvSpPr>
          <p:nvPr>
            <p:ph type="title"/>
          </p:nvPr>
        </p:nvSpPr>
        <p:spPr>
          <a:xfrm>
            <a:off x="2186940" y="1318260"/>
            <a:ext cx="39517319" cy="54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00" tIns="182850" rIns="365700" bIns="18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2"/>
          <p:cNvSpPr txBox="1">
            <a:spLocks noGrp="1"/>
          </p:cNvSpPr>
          <p:nvPr>
            <p:ph type="body" idx="1"/>
          </p:nvPr>
        </p:nvSpPr>
        <p:spPr>
          <a:xfrm rot="5400000">
            <a:off x="11056620" y="-1211580"/>
            <a:ext cx="21777959" cy="395173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00" tIns="182850" rIns="365700" bIns="18285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75" name="Google Shape;75;p12"/>
          <p:cNvSpPr txBox="1">
            <a:spLocks noGrp="1"/>
          </p:cNvSpPr>
          <p:nvPr>
            <p:ph type="dt" idx="10"/>
          </p:nvPr>
        </p:nvSpPr>
        <p:spPr>
          <a:xfrm>
            <a:off x="2186940" y="30007559"/>
            <a:ext cx="10256520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00" tIns="182850" rIns="365700" bIns="18285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6" name="Google Shape;76;p12"/>
          <p:cNvSpPr txBox="1">
            <a:spLocks noGrp="1"/>
          </p:cNvSpPr>
          <p:nvPr>
            <p:ph type="ftr" idx="11"/>
          </p:nvPr>
        </p:nvSpPr>
        <p:spPr>
          <a:xfrm>
            <a:off x="14988541" y="30007559"/>
            <a:ext cx="13914120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00" tIns="182850" rIns="365700" bIns="18285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7" name="Google Shape;77;p12"/>
          <p:cNvSpPr txBox="1">
            <a:spLocks noGrp="1"/>
          </p:cNvSpPr>
          <p:nvPr>
            <p:ph type="sldNum" idx="12"/>
          </p:nvPr>
        </p:nvSpPr>
        <p:spPr>
          <a:xfrm>
            <a:off x="31447741" y="30007559"/>
            <a:ext cx="10256520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00" tIns="182850" rIns="365700" bIns="182850" anchor="t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636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636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636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636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636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636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636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636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636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3"/>
          <p:cNvSpPr txBox="1">
            <a:spLocks noGrp="1"/>
          </p:cNvSpPr>
          <p:nvPr>
            <p:ph type="title"/>
          </p:nvPr>
        </p:nvSpPr>
        <p:spPr>
          <a:xfrm rot="5400000">
            <a:off x="22705698" y="10437495"/>
            <a:ext cx="28117799" cy="9879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00" tIns="182850" rIns="365700" bIns="18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3"/>
          <p:cNvSpPr txBox="1">
            <a:spLocks noGrp="1"/>
          </p:cNvSpPr>
          <p:nvPr>
            <p:ph type="body" idx="1"/>
          </p:nvPr>
        </p:nvSpPr>
        <p:spPr>
          <a:xfrm rot="5400000">
            <a:off x="2855596" y="649605"/>
            <a:ext cx="28117799" cy="29455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00" tIns="182850" rIns="365700" bIns="18285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81" name="Google Shape;81;p13"/>
          <p:cNvSpPr txBox="1">
            <a:spLocks noGrp="1"/>
          </p:cNvSpPr>
          <p:nvPr>
            <p:ph type="dt" idx="10"/>
          </p:nvPr>
        </p:nvSpPr>
        <p:spPr>
          <a:xfrm>
            <a:off x="2186940" y="30007559"/>
            <a:ext cx="10256520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00" tIns="182850" rIns="365700" bIns="18285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2" name="Google Shape;82;p13"/>
          <p:cNvSpPr txBox="1">
            <a:spLocks noGrp="1"/>
          </p:cNvSpPr>
          <p:nvPr>
            <p:ph type="ftr" idx="11"/>
          </p:nvPr>
        </p:nvSpPr>
        <p:spPr>
          <a:xfrm>
            <a:off x="14988541" y="30007559"/>
            <a:ext cx="13914120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00" tIns="182850" rIns="365700" bIns="18285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3" name="Google Shape;83;p13"/>
          <p:cNvSpPr txBox="1">
            <a:spLocks noGrp="1"/>
          </p:cNvSpPr>
          <p:nvPr>
            <p:ph type="sldNum" idx="12"/>
          </p:nvPr>
        </p:nvSpPr>
        <p:spPr>
          <a:xfrm>
            <a:off x="31447741" y="30007559"/>
            <a:ext cx="10256520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00" tIns="182850" rIns="365700" bIns="182850" anchor="t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636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636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636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636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636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636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636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636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636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 txBox="1">
            <a:spLocks noGrp="1"/>
          </p:cNvSpPr>
          <p:nvPr>
            <p:ph type="ctrTitle"/>
          </p:nvPr>
        </p:nvSpPr>
        <p:spPr>
          <a:xfrm>
            <a:off x="3291840" y="10226040"/>
            <a:ext cx="37307519" cy="7056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00" tIns="182850" rIns="365700" bIns="18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subTitle" idx="1"/>
          </p:nvPr>
        </p:nvSpPr>
        <p:spPr>
          <a:xfrm>
            <a:off x="6583680" y="18653759"/>
            <a:ext cx="30723839" cy="8412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00" tIns="182850" rIns="365700" bIns="182850" anchor="t" anchorCtr="0">
            <a:noAutofit/>
          </a:bodyPr>
          <a:lstStyle>
            <a:lvl1pPr lvl="0" algn="ctr">
              <a:spcBef>
                <a:spcPts val="3216"/>
              </a:spcBef>
              <a:spcAft>
                <a:spcPts val="0"/>
              </a:spcAft>
              <a:buClr>
                <a:schemeClr val="dk1"/>
              </a:buClr>
              <a:buSzPts val="16080"/>
              <a:buFont typeface="Arial"/>
              <a:buNone/>
              <a:defRPr/>
            </a:lvl1pPr>
            <a:lvl2pPr lvl="1" algn="ctr">
              <a:spcBef>
                <a:spcPts val="2664"/>
              </a:spcBef>
              <a:spcAft>
                <a:spcPts val="0"/>
              </a:spcAft>
              <a:buClr>
                <a:schemeClr val="dk1"/>
              </a:buClr>
              <a:buSzPts val="13320"/>
              <a:buFont typeface="Arial"/>
              <a:buNone/>
              <a:defRPr/>
            </a:lvl2pPr>
            <a:lvl3pPr lvl="2" algn="ctr">
              <a:spcBef>
                <a:spcPts val="2208"/>
              </a:spcBef>
              <a:spcAft>
                <a:spcPts val="0"/>
              </a:spcAft>
              <a:buClr>
                <a:schemeClr val="dk1"/>
              </a:buClr>
              <a:buSzPts val="11040"/>
              <a:buFont typeface="Arial"/>
              <a:buNone/>
              <a:defRPr/>
            </a:lvl3pPr>
            <a:lvl4pPr lvl="3" algn="ctr">
              <a:spcBef>
                <a:spcPts val="1824"/>
              </a:spcBef>
              <a:spcAft>
                <a:spcPts val="0"/>
              </a:spcAft>
              <a:buClr>
                <a:schemeClr val="dk1"/>
              </a:buClr>
              <a:buSzPts val="9120"/>
              <a:buFont typeface="Arial"/>
              <a:buNone/>
              <a:defRPr/>
            </a:lvl4pPr>
            <a:lvl5pPr lvl="4" algn="ctr">
              <a:spcBef>
                <a:spcPts val="1824"/>
              </a:spcBef>
              <a:spcAft>
                <a:spcPts val="0"/>
              </a:spcAft>
              <a:buClr>
                <a:schemeClr val="dk1"/>
              </a:buClr>
              <a:buSzPts val="9120"/>
              <a:buFont typeface="Arial"/>
              <a:buNone/>
              <a:defRPr/>
            </a:lvl5pPr>
            <a:lvl6pPr lvl="5" algn="ctr">
              <a:spcBef>
                <a:spcPts val="1824"/>
              </a:spcBef>
              <a:spcAft>
                <a:spcPts val="0"/>
              </a:spcAft>
              <a:buClr>
                <a:schemeClr val="dk1"/>
              </a:buClr>
              <a:buSzPts val="9120"/>
              <a:buFont typeface="Arial"/>
              <a:buNone/>
              <a:defRPr/>
            </a:lvl6pPr>
            <a:lvl7pPr lvl="6" algn="ctr">
              <a:spcBef>
                <a:spcPts val="1824"/>
              </a:spcBef>
              <a:spcAft>
                <a:spcPts val="0"/>
              </a:spcAft>
              <a:buClr>
                <a:schemeClr val="dk1"/>
              </a:buClr>
              <a:buSzPts val="9120"/>
              <a:buFont typeface="Arial"/>
              <a:buNone/>
              <a:defRPr/>
            </a:lvl7pPr>
            <a:lvl8pPr lvl="7" algn="ctr">
              <a:spcBef>
                <a:spcPts val="1824"/>
              </a:spcBef>
              <a:spcAft>
                <a:spcPts val="0"/>
              </a:spcAft>
              <a:buClr>
                <a:schemeClr val="dk1"/>
              </a:buClr>
              <a:buSzPts val="9120"/>
              <a:buFont typeface="Arial"/>
              <a:buNone/>
              <a:defRPr/>
            </a:lvl8pPr>
            <a:lvl9pPr lvl="8" algn="ctr">
              <a:spcBef>
                <a:spcPts val="1824"/>
              </a:spcBef>
              <a:spcAft>
                <a:spcPts val="0"/>
              </a:spcAft>
              <a:buClr>
                <a:schemeClr val="dk1"/>
              </a:buClr>
              <a:buSzPts val="9120"/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dt" idx="10"/>
          </p:nvPr>
        </p:nvSpPr>
        <p:spPr>
          <a:xfrm>
            <a:off x="2186940" y="30007559"/>
            <a:ext cx="10256520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00" tIns="182850" rIns="365700" bIns="18285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3" name="Google Shape;23;p4"/>
          <p:cNvSpPr txBox="1">
            <a:spLocks noGrp="1"/>
          </p:cNvSpPr>
          <p:nvPr>
            <p:ph type="ftr" idx="11"/>
          </p:nvPr>
        </p:nvSpPr>
        <p:spPr>
          <a:xfrm>
            <a:off x="14988541" y="30007559"/>
            <a:ext cx="13914120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00" tIns="182850" rIns="365700" bIns="18285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4" name="Google Shape;24;p4"/>
          <p:cNvSpPr txBox="1">
            <a:spLocks noGrp="1"/>
          </p:cNvSpPr>
          <p:nvPr>
            <p:ph type="sldNum" idx="12"/>
          </p:nvPr>
        </p:nvSpPr>
        <p:spPr>
          <a:xfrm>
            <a:off x="31447741" y="30007559"/>
            <a:ext cx="10256520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00" tIns="182850" rIns="365700" bIns="182850" anchor="t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636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636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636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636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636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636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636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636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636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5"/>
          <p:cNvSpPr txBox="1">
            <a:spLocks noGrp="1"/>
          </p:cNvSpPr>
          <p:nvPr>
            <p:ph type="title"/>
          </p:nvPr>
        </p:nvSpPr>
        <p:spPr>
          <a:xfrm>
            <a:off x="2186940" y="1318260"/>
            <a:ext cx="39517319" cy="54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00" tIns="182850" rIns="365700" bIns="18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body" idx="1"/>
          </p:nvPr>
        </p:nvSpPr>
        <p:spPr>
          <a:xfrm>
            <a:off x="2186940" y="7658100"/>
            <a:ext cx="39517319" cy="21777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00" tIns="182850" rIns="365700" bIns="18285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dt" idx="10"/>
          </p:nvPr>
        </p:nvSpPr>
        <p:spPr>
          <a:xfrm>
            <a:off x="2186940" y="30007559"/>
            <a:ext cx="10256520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00" tIns="182850" rIns="365700" bIns="18285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9" name="Google Shape;29;p5"/>
          <p:cNvSpPr txBox="1">
            <a:spLocks noGrp="1"/>
          </p:cNvSpPr>
          <p:nvPr>
            <p:ph type="ftr" idx="11"/>
          </p:nvPr>
        </p:nvSpPr>
        <p:spPr>
          <a:xfrm>
            <a:off x="14988541" y="30007559"/>
            <a:ext cx="13914120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00" tIns="182850" rIns="365700" bIns="18285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0" name="Google Shape;30;p5"/>
          <p:cNvSpPr txBox="1">
            <a:spLocks noGrp="1"/>
          </p:cNvSpPr>
          <p:nvPr>
            <p:ph type="sldNum" idx="12"/>
          </p:nvPr>
        </p:nvSpPr>
        <p:spPr>
          <a:xfrm>
            <a:off x="31447741" y="30007559"/>
            <a:ext cx="10256520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00" tIns="182850" rIns="365700" bIns="182850" anchor="t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636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636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636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636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636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636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636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636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636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"/>
          <p:cNvSpPr txBox="1">
            <a:spLocks noGrp="1"/>
          </p:cNvSpPr>
          <p:nvPr>
            <p:ph type="title"/>
          </p:nvPr>
        </p:nvSpPr>
        <p:spPr>
          <a:xfrm>
            <a:off x="3467100" y="21153120"/>
            <a:ext cx="37307519" cy="6537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00" tIns="182850" rIns="365700" bIns="18285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4800" b="1" cap="none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6"/>
          <p:cNvSpPr txBox="1">
            <a:spLocks noGrp="1"/>
          </p:cNvSpPr>
          <p:nvPr>
            <p:ph type="body" idx="1"/>
          </p:nvPr>
        </p:nvSpPr>
        <p:spPr>
          <a:xfrm>
            <a:off x="3467100" y="13952220"/>
            <a:ext cx="37307519" cy="720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00" tIns="182850" rIns="365700" bIns="18285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/>
            </a:lvl1pPr>
            <a:lvl2pPr marL="914400" lvl="1" indent="-228600" algn="l">
              <a:spcBef>
                <a:spcPts val="432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None/>
              <a:defRPr sz="2160"/>
            </a:lvl2pPr>
            <a:lvl3pPr marL="1371600" lvl="2" indent="-228600" algn="l">
              <a:spcBef>
                <a:spcPts val="384"/>
              </a:spcBef>
              <a:spcAft>
                <a:spcPts val="0"/>
              </a:spcAft>
              <a:buClr>
                <a:schemeClr val="dk1"/>
              </a:buClr>
              <a:buSzPts val="1920"/>
              <a:buFont typeface="Arial"/>
              <a:buNone/>
              <a:defRPr sz="1920"/>
            </a:lvl3pPr>
            <a:lvl4pPr marL="1828800" lvl="3" indent="-228600" algn="l">
              <a:spcBef>
                <a:spcPts val="336"/>
              </a:spcBef>
              <a:spcAft>
                <a:spcPts val="0"/>
              </a:spcAft>
              <a:buClr>
                <a:schemeClr val="dk1"/>
              </a:buClr>
              <a:buSzPts val="1680"/>
              <a:buFont typeface="Arial"/>
              <a:buNone/>
              <a:defRPr sz="1679"/>
            </a:lvl4pPr>
            <a:lvl5pPr marL="2286000" lvl="4" indent="-228600" algn="l">
              <a:spcBef>
                <a:spcPts val="336"/>
              </a:spcBef>
              <a:spcAft>
                <a:spcPts val="0"/>
              </a:spcAft>
              <a:buClr>
                <a:schemeClr val="dk1"/>
              </a:buClr>
              <a:buSzPts val="1680"/>
              <a:buFont typeface="Arial"/>
              <a:buNone/>
              <a:defRPr sz="1679"/>
            </a:lvl5pPr>
            <a:lvl6pPr marL="2743200" lvl="5" indent="-228600" algn="l">
              <a:spcBef>
                <a:spcPts val="336"/>
              </a:spcBef>
              <a:spcAft>
                <a:spcPts val="0"/>
              </a:spcAft>
              <a:buClr>
                <a:schemeClr val="dk1"/>
              </a:buClr>
              <a:buSzPts val="1680"/>
              <a:buFont typeface="Arial"/>
              <a:buNone/>
              <a:defRPr sz="1679"/>
            </a:lvl6pPr>
            <a:lvl7pPr marL="3200400" lvl="6" indent="-228600" algn="l">
              <a:spcBef>
                <a:spcPts val="336"/>
              </a:spcBef>
              <a:spcAft>
                <a:spcPts val="0"/>
              </a:spcAft>
              <a:buClr>
                <a:schemeClr val="dk1"/>
              </a:buClr>
              <a:buSzPts val="1680"/>
              <a:buFont typeface="Arial"/>
              <a:buNone/>
              <a:defRPr sz="1679"/>
            </a:lvl7pPr>
            <a:lvl8pPr marL="3657600" lvl="7" indent="-228600" algn="l">
              <a:spcBef>
                <a:spcPts val="336"/>
              </a:spcBef>
              <a:spcAft>
                <a:spcPts val="0"/>
              </a:spcAft>
              <a:buClr>
                <a:schemeClr val="dk1"/>
              </a:buClr>
              <a:buSzPts val="1680"/>
              <a:buFont typeface="Arial"/>
              <a:buNone/>
              <a:defRPr sz="1679"/>
            </a:lvl8pPr>
            <a:lvl9pPr marL="4114800" lvl="8" indent="-228600" algn="l">
              <a:spcBef>
                <a:spcPts val="336"/>
              </a:spcBef>
              <a:spcAft>
                <a:spcPts val="0"/>
              </a:spcAft>
              <a:buClr>
                <a:schemeClr val="dk1"/>
              </a:buClr>
              <a:buSzPts val="1680"/>
              <a:buFont typeface="Arial"/>
              <a:buNone/>
              <a:defRPr sz="1679"/>
            </a:lvl9pPr>
          </a:lstStyle>
          <a:p>
            <a:endParaRPr/>
          </a:p>
        </p:txBody>
      </p:sp>
      <p:sp>
        <p:nvSpPr>
          <p:cNvPr id="34" name="Google Shape;34;p6"/>
          <p:cNvSpPr txBox="1">
            <a:spLocks noGrp="1"/>
          </p:cNvSpPr>
          <p:nvPr>
            <p:ph type="dt" idx="10"/>
          </p:nvPr>
        </p:nvSpPr>
        <p:spPr>
          <a:xfrm>
            <a:off x="2186940" y="30007559"/>
            <a:ext cx="10256520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00" tIns="182850" rIns="365700" bIns="18285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5" name="Google Shape;35;p6"/>
          <p:cNvSpPr txBox="1">
            <a:spLocks noGrp="1"/>
          </p:cNvSpPr>
          <p:nvPr>
            <p:ph type="ftr" idx="11"/>
          </p:nvPr>
        </p:nvSpPr>
        <p:spPr>
          <a:xfrm>
            <a:off x="14988541" y="30007559"/>
            <a:ext cx="13914120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00" tIns="182850" rIns="365700" bIns="18285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6" name="Google Shape;36;p6"/>
          <p:cNvSpPr txBox="1">
            <a:spLocks noGrp="1"/>
          </p:cNvSpPr>
          <p:nvPr>
            <p:ph type="sldNum" idx="12"/>
          </p:nvPr>
        </p:nvSpPr>
        <p:spPr>
          <a:xfrm>
            <a:off x="31447741" y="30007559"/>
            <a:ext cx="10256520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00" tIns="182850" rIns="365700" bIns="182850" anchor="t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636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636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636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636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636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636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636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636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636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7"/>
          <p:cNvSpPr txBox="1">
            <a:spLocks noGrp="1"/>
          </p:cNvSpPr>
          <p:nvPr>
            <p:ph type="title"/>
          </p:nvPr>
        </p:nvSpPr>
        <p:spPr>
          <a:xfrm>
            <a:off x="2186940" y="1318260"/>
            <a:ext cx="39517319" cy="54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00" tIns="182850" rIns="365700" bIns="18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body" idx="1"/>
          </p:nvPr>
        </p:nvSpPr>
        <p:spPr>
          <a:xfrm>
            <a:off x="2186940" y="7658100"/>
            <a:ext cx="19667220" cy="21777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00" tIns="182850" rIns="365700" bIns="182850" anchor="t" anchorCtr="0">
            <a:noAutofit/>
          </a:bodyPr>
          <a:lstStyle>
            <a:lvl1pPr marL="457200" lvl="0" indent="-441960" algn="l">
              <a:spcBef>
                <a:spcPts val="672"/>
              </a:spcBef>
              <a:spcAft>
                <a:spcPts val="0"/>
              </a:spcAft>
              <a:buClr>
                <a:schemeClr val="dk1"/>
              </a:buClr>
              <a:buSzPts val="3360"/>
              <a:buFont typeface="Arial"/>
              <a:buChar char="•"/>
              <a:defRPr sz="3359"/>
            </a:lvl1pPr>
            <a:lvl2pPr marL="914400" lvl="1" indent="-411480" algn="l">
              <a:spcBef>
                <a:spcPts val="576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Char char="–"/>
              <a:defRPr sz="288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3pPr>
            <a:lvl4pPr marL="1828800" lvl="3" indent="-365760" algn="l">
              <a:spcBef>
                <a:spcPts val="432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–"/>
              <a:defRPr sz="2160"/>
            </a:lvl4pPr>
            <a:lvl5pPr marL="2286000" lvl="4" indent="-365760" algn="l">
              <a:spcBef>
                <a:spcPts val="432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»"/>
              <a:defRPr sz="2160"/>
            </a:lvl5pPr>
            <a:lvl6pPr marL="2743200" lvl="5" indent="-365760" algn="l">
              <a:spcBef>
                <a:spcPts val="432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»"/>
              <a:defRPr sz="2160"/>
            </a:lvl6pPr>
            <a:lvl7pPr marL="3200400" lvl="6" indent="-365760" algn="l">
              <a:spcBef>
                <a:spcPts val="432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»"/>
              <a:defRPr sz="2160"/>
            </a:lvl7pPr>
            <a:lvl8pPr marL="3657600" lvl="7" indent="-365759" algn="l">
              <a:spcBef>
                <a:spcPts val="432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»"/>
              <a:defRPr sz="2160"/>
            </a:lvl8pPr>
            <a:lvl9pPr marL="4114800" lvl="8" indent="-365759" algn="l">
              <a:spcBef>
                <a:spcPts val="432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»"/>
              <a:defRPr sz="2160"/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body" idx="2"/>
          </p:nvPr>
        </p:nvSpPr>
        <p:spPr>
          <a:xfrm>
            <a:off x="22037041" y="7658100"/>
            <a:ext cx="19667220" cy="21777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00" tIns="182850" rIns="365700" bIns="182850" anchor="t" anchorCtr="0">
            <a:noAutofit/>
          </a:bodyPr>
          <a:lstStyle>
            <a:lvl1pPr marL="457200" lvl="0" indent="-441960" algn="l">
              <a:spcBef>
                <a:spcPts val="672"/>
              </a:spcBef>
              <a:spcAft>
                <a:spcPts val="0"/>
              </a:spcAft>
              <a:buClr>
                <a:schemeClr val="dk1"/>
              </a:buClr>
              <a:buSzPts val="3360"/>
              <a:buFont typeface="Arial"/>
              <a:buChar char="•"/>
              <a:defRPr sz="3359"/>
            </a:lvl1pPr>
            <a:lvl2pPr marL="914400" lvl="1" indent="-411480" algn="l">
              <a:spcBef>
                <a:spcPts val="576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Char char="–"/>
              <a:defRPr sz="288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3pPr>
            <a:lvl4pPr marL="1828800" lvl="3" indent="-365760" algn="l">
              <a:spcBef>
                <a:spcPts val="432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–"/>
              <a:defRPr sz="2160"/>
            </a:lvl4pPr>
            <a:lvl5pPr marL="2286000" lvl="4" indent="-365760" algn="l">
              <a:spcBef>
                <a:spcPts val="432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»"/>
              <a:defRPr sz="2160"/>
            </a:lvl5pPr>
            <a:lvl6pPr marL="2743200" lvl="5" indent="-365760" algn="l">
              <a:spcBef>
                <a:spcPts val="432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»"/>
              <a:defRPr sz="2160"/>
            </a:lvl6pPr>
            <a:lvl7pPr marL="3200400" lvl="6" indent="-365760" algn="l">
              <a:spcBef>
                <a:spcPts val="432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»"/>
              <a:defRPr sz="2160"/>
            </a:lvl7pPr>
            <a:lvl8pPr marL="3657600" lvl="7" indent="-365759" algn="l">
              <a:spcBef>
                <a:spcPts val="432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»"/>
              <a:defRPr sz="2160"/>
            </a:lvl8pPr>
            <a:lvl9pPr marL="4114800" lvl="8" indent="-365759" algn="l">
              <a:spcBef>
                <a:spcPts val="432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»"/>
              <a:defRPr sz="2160"/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dt" idx="10"/>
          </p:nvPr>
        </p:nvSpPr>
        <p:spPr>
          <a:xfrm>
            <a:off x="2186940" y="30007559"/>
            <a:ext cx="10256520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00" tIns="182850" rIns="365700" bIns="18285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2" name="Google Shape;42;p7"/>
          <p:cNvSpPr txBox="1">
            <a:spLocks noGrp="1"/>
          </p:cNvSpPr>
          <p:nvPr>
            <p:ph type="ftr" idx="11"/>
          </p:nvPr>
        </p:nvSpPr>
        <p:spPr>
          <a:xfrm>
            <a:off x="14988541" y="30007559"/>
            <a:ext cx="13914120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00" tIns="182850" rIns="365700" bIns="18285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3" name="Google Shape;43;p7"/>
          <p:cNvSpPr txBox="1">
            <a:spLocks noGrp="1"/>
          </p:cNvSpPr>
          <p:nvPr>
            <p:ph type="sldNum" idx="12"/>
          </p:nvPr>
        </p:nvSpPr>
        <p:spPr>
          <a:xfrm>
            <a:off x="31447741" y="30007559"/>
            <a:ext cx="10256520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00" tIns="182850" rIns="365700" bIns="182850" anchor="t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636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636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636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636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636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636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636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636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636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8"/>
          <p:cNvSpPr txBox="1">
            <a:spLocks noGrp="1"/>
          </p:cNvSpPr>
          <p:nvPr>
            <p:ph type="title"/>
          </p:nvPr>
        </p:nvSpPr>
        <p:spPr>
          <a:xfrm>
            <a:off x="2194560" y="1318260"/>
            <a:ext cx="39502081" cy="54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00" tIns="182850" rIns="365700" bIns="18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8"/>
          <p:cNvSpPr txBox="1">
            <a:spLocks noGrp="1"/>
          </p:cNvSpPr>
          <p:nvPr>
            <p:ph type="body" idx="1"/>
          </p:nvPr>
        </p:nvSpPr>
        <p:spPr>
          <a:xfrm>
            <a:off x="2194560" y="7368540"/>
            <a:ext cx="19392900" cy="3070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00" tIns="182850" rIns="365700" bIns="182850" anchor="b" anchorCtr="0">
            <a:noAutofit/>
          </a:bodyPr>
          <a:lstStyle>
            <a:lvl1pPr marL="457200" lvl="0" indent="-228600" algn="l">
              <a:spcBef>
                <a:spcPts val="576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None/>
              <a:defRPr sz="2880" b="1"/>
            </a:lvl1pPr>
            <a:lvl2pPr marL="914400" lvl="1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/>
            </a:lvl2pPr>
            <a:lvl3pPr marL="1371600" lvl="2" indent="-228600" algn="l">
              <a:spcBef>
                <a:spcPts val="432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None/>
              <a:defRPr sz="2160" b="1"/>
            </a:lvl3pPr>
            <a:lvl4pPr marL="1828800" lvl="3" indent="-228600" algn="l">
              <a:spcBef>
                <a:spcPts val="384"/>
              </a:spcBef>
              <a:spcAft>
                <a:spcPts val="0"/>
              </a:spcAft>
              <a:buClr>
                <a:schemeClr val="dk1"/>
              </a:buClr>
              <a:buSzPts val="1920"/>
              <a:buFont typeface="Arial"/>
              <a:buNone/>
              <a:defRPr sz="1920" b="1"/>
            </a:lvl4pPr>
            <a:lvl5pPr marL="2286000" lvl="4" indent="-228600" algn="l">
              <a:spcBef>
                <a:spcPts val="384"/>
              </a:spcBef>
              <a:spcAft>
                <a:spcPts val="0"/>
              </a:spcAft>
              <a:buClr>
                <a:schemeClr val="dk1"/>
              </a:buClr>
              <a:buSzPts val="1920"/>
              <a:buFont typeface="Arial"/>
              <a:buNone/>
              <a:defRPr sz="1920" b="1"/>
            </a:lvl5pPr>
            <a:lvl6pPr marL="2743200" lvl="5" indent="-228600" algn="l">
              <a:spcBef>
                <a:spcPts val="384"/>
              </a:spcBef>
              <a:spcAft>
                <a:spcPts val="0"/>
              </a:spcAft>
              <a:buClr>
                <a:schemeClr val="dk1"/>
              </a:buClr>
              <a:buSzPts val="1920"/>
              <a:buFont typeface="Arial"/>
              <a:buNone/>
              <a:defRPr sz="1920" b="1"/>
            </a:lvl6pPr>
            <a:lvl7pPr marL="3200400" lvl="6" indent="-228600" algn="l">
              <a:spcBef>
                <a:spcPts val="384"/>
              </a:spcBef>
              <a:spcAft>
                <a:spcPts val="0"/>
              </a:spcAft>
              <a:buClr>
                <a:schemeClr val="dk1"/>
              </a:buClr>
              <a:buSzPts val="1920"/>
              <a:buFont typeface="Arial"/>
              <a:buNone/>
              <a:defRPr sz="1920" b="1"/>
            </a:lvl7pPr>
            <a:lvl8pPr marL="3657600" lvl="7" indent="-228600" algn="l">
              <a:spcBef>
                <a:spcPts val="384"/>
              </a:spcBef>
              <a:spcAft>
                <a:spcPts val="0"/>
              </a:spcAft>
              <a:buClr>
                <a:schemeClr val="dk1"/>
              </a:buClr>
              <a:buSzPts val="1920"/>
              <a:buFont typeface="Arial"/>
              <a:buNone/>
              <a:defRPr sz="1920" b="1"/>
            </a:lvl8pPr>
            <a:lvl9pPr marL="4114800" lvl="8" indent="-228600" algn="l">
              <a:spcBef>
                <a:spcPts val="384"/>
              </a:spcBef>
              <a:spcAft>
                <a:spcPts val="0"/>
              </a:spcAft>
              <a:buClr>
                <a:schemeClr val="dk1"/>
              </a:buClr>
              <a:buSzPts val="1920"/>
              <a:buFont typeface="Arial"/>
              <a:buNone/>
              <a:defRPr sz="1920" b="1"/>
            </a:lvl9pPr>
          </a:lstStyle>
          <a:p>
            <a:endParaRPr/>
          </a:p>
        </p:txBody>
      </p:sp>
      <p:sp>
        <p:nvSpPr>
          <p:cNvPr id="47" name="Google Shape;47;p8"/>
          <p:cNvSpPr txBox="1">
            <a:spLocks noGrp="1"/>
          </p:cNvSpPr>
          <p:nvPr>
            <p:ph type="body" idx="2"/>
          </p:nvPr>
        </p:nvSpPr>
        <p:spPr>
          <a:xfrm>
            <a:off x="2194560" y="10439400"/>
            <a:ext cx="19392900" cy="18966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00" tIns="182850" rIns="365700" bIns="182850" anchor="t" anchorCtr="0">
            <a:noAutofit/>
          </a:bodyPr>
          <a:lstStyle>
            <a:lvl1pPr marL="457200" lvl="0" indent="-411480" algn="l">
              <a:spcBef>
                <a:spcPts val="576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Char char="•"/>
              <a:defRPr sz="288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/>
            </a:lvl2pPr>
            <a:lvl3pPr marL="1371600" lvl="2" indent="-365760" algn="l">
              <a:spcBef>
                <a:spcPts val="432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/>
            </a:lvl3pPr>
            <a:lvl4pPr marL="1828800" lvl="3" indent="-350519" algn="l">
              <a:spcBef>
                <a:spcPts val="384"/>
              </a:spcBef>
              <a:spcAft>
                <a:spcPts val="0"/>
              </a:spcAft>
              <a:buClr>
                <a:schemeClr val="dk1"/>
              </a:buClr>
              <a:buSzPts val="1920"/>
              <a:buFont typeface="Arial"/>
              <a:buChar char="–"/>
              <a:defRPr sz="1920"/>
            </a:lvl4pPr>
            <a:lvl5pPr marL="2286000" lvl="4" indent="-350520" algn="l">
              <a:spcBef>
                <a:spcPts val="384"/>
              </a:spcBef>
              <a:spcAft>
                <a:spcPts val="0"/>
              </a:spcAft>
              <a:buClr>
                <a:schemeClr val="dk1"/>
              </a:buClr>
              <a:buSzPts val="1920"/>
              <a:buFont typeface="Arial"/>
              <a:buChar char="»"/>
              <a:defRPr sz="1920"/>
            </a:lvl5pPr>
            <a:lvl6pPr marL="2743200" lvl="5" indent="-350520" algn="l">
              <a:spcBef>
                <a:spcPts val="384"/>
              </a:spcBef>
              <a:spcAft>
                <a:spcPts val="0"/>
              </a:spcAft>
              <a:buClr>
                <a:schemeClr val="dk1"/>
              </a:buClr>
              <a:buSzPts val="1920"/>
              <a:buFont typeface="Arial"/>
              <a:buChar char="»"/>
              <a:defRPr sz="1920"/>
            </a:lvl6pPr>
            <a:lvl7pPr marL="3200400" lvl="6" indent="-350520" algn="l">
              <a:spcBef>
                <a:spcPts val="384"/>
              </a:spcBef>
              <a:spcAft>
                <a:spcPts val="0"/>
              </a:spcAft>
              <a:buClr>
                <a:schemeClr val="dk1"/>
              </a:buClr>
              <a:buSzPts val="1920"/>
              <a:buFont typeface="Arial"/>
              <a:buChar char="»"/>
              <a:defRPr sz="1920"/>
            </a:lvl7pPr>
            <a:lvl8pPr marL="3657600" lvl="7" indent="-350520" algn="l">
              <a:spcBef>
                <a:spcPts val="384"/>
              </a:spcBef>
              <a:spcAft>
                <a:spcPts val="0"/>
              </a:spcAft>
              <a:buClr>
                <a:schemeClr val="dk1"/>
              </a:buClr>
              <a:buSzPts val="1920"/>
              <a:buFont typeface="Arial"/>
              <a:buChar char="»"/>
              <a:defRPr sz="1920"/>
            </a:lvl8pPr>
            <a:lvl9pPr marL="4114800" lvl="8" indent="-350520" algn="l">
              <a:spcBef>
                <a:spcPts val="384"/>
              </a:spcBef>
              <a:spcAft>
                <a:spcPts val="0"/>
              </a:spcAft>
              <a:buClr>
                <a:schemeClr val="dk1"/>
              </a:buClr>
              <a:buSzPts val="1920"/>
              <a:buFont typeface="Arial"/>
              <a:buChar char="»"/>
              <a:defRPr sz="1920"/>
            </a:lvl9pPr>
          </a:lstStyle>
          <a:p>
            <a:endParaRPr/>
          </a:p>
        </p:txBody>
      </p:sp>
      <p:sp>
        <p:nvSpPr>
          <p:cNvPr id="48" name="Google Shape;48;p8"/>
          <p:cNvSpPr txBox="1">
            <a:spLocks noGrp="1"/>
          </p:cNvSpPr>
          <p:nvPr>
            <p:ph type="body" idx="3"/>
          </p:nvPr>
        </p:nvSpPr>
        <p:spPr>
          <a:xfrm>
            <a:off x="22296120" y="7368540"/>
            <a:ext cx="19400519" cy="3070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00" tIns="182850" rIns="365700" bIns="182850" anchor="b" anchorCtr="0">
            <a:noAutofit/>
          </a:bodyPr>
          <a:lstStyle>
            <a:lvl1pPr marL="457200" lvl="0" indent="-228600" algn="l">
              <a:spcBef>
                <a:spcPts val="576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None/>
              <a:defRPr sz="2880" b="1"/>
            </a:lvl1pPr>
            <a:lvl2pPr marL="914400" lvl="1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/>
            </a:lvl2pPr>
            <a:lvl3pPr marL="1371600" lvl="2" indent="-228600" algn="l">
              <a:spcBef>
                <a:spcPts val="432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None/>
              <a:defRPr sz="2160" b="1"/>
            </a:lvl3pPr>
            <a:lvl4pPr marL="1828800" lvl="3" indent="-228600" algn="l">
              <a:spcBef>
                <a:spcPts val="384"/>
              </a:spcBef>
              <a:spcAft>
                <a:spcPts val="0"/>
              </a:spcAft>
              <a:buClr>
                <a:schemeClr val="dk1"/>
              </a:buClr>
              <a:buSzPts val="1920"/>
              <a:buFont typeface="Arial"/>
              <a:buNone/>
              <a:defRPr sz="1920" b="1"/>
            </a:lvl4pPr>
            <a:lvl5pPr marL="2286000" lvl="4" indent="-228600" algn="l">
              <a:spcBef>
                <a:spcPts val="384"/>
              </a:spcBef>
              <a:spcAft>
                <a:spcPts val="0"/>
              </a:spcAft>
              <a:buClr>
                <a:schemeClr val="dk1"/>
              </a:buClr>
              <a:buSzPts val="1920"/>
              <a:buFont typeface="Arial"/>
              <a:buNone/>
              <a:defRPr sz="1920" b="1"/>
            </a:lvl5pPr>
            <a:lvl6pPr marL="2743200" lvl="5" indent="-228600" algn="l">
              <a:spcBef>
                <a:spcPts val="384"/>
              </a:spcBef>
              <a:spcAft>
                <a:spcPts val="0"/>
              </a:spcAft>
              <a:buClr>
                <a:schemeClr val="dk1"/>
              </a:buClr>
              <a:buSzPts val="1920"/>
              <a:buFont typeface="Arial"/>
              <a:buNone/>
              <a:defRPr sz="1920" b="1"/>
            </a:lvl6pPr>
            <a:lvl7pPr marL="3200400" lvl="6" indent="-228600" algn="l">
              <a:spcBef>
                <a:spcPts val="384"/>
              </a:spcBef>
              <a:spcAft>
                <a:spcPts val="0"/>
              </a:spcAft>
              <a:buClr>
                <a:schemeClr val="dk1"/>
              </a:buClr>
              <a:buSzPts val="1920"/>
              <a:buFont typeface="Arial"/>
              <a:buNone/>
              <a:defRPr sz="1920" b="1"/>
            </a:lvl7pPr>
            <a:lvl8pPr marL="3657600" lvl="7" indent="-228600" algn="l">
              <a:spcBef>
                <a:spcPts val="384"/>
              </a:spcBef>
              <a:spcAft>
                <a:spcPts val="0"/>
              </a:spcAft>
              <a:buClr>
                <a:schemeClr val="dk1"/>
              </a:buClr>
              <a:buSzPts val="1920"/>
              <a:buFont typeface="Arial"/>
              <a:buNone/>
              <a:defRPr sz="1920" b="1"/>
            </a:lvl8pPr>
            <a:lvl9pPr marL="4114800" lvl="8" indent="-228600" algn="l">
              <a:spcBef>
                <a:spcPts val="384"/>
              </a:spcBef>
              <a:spcAft>
                <a:spcPts val="0"/>
              </a:spcAft>
              <a:buClr>
                <a:schemeClr val="dk1"/>
              </a:buClr>
              <a:buSzPts val="1920"/>
              <a:buFont typeface="Arial"/>
              <a:buNone/>
              <a:defRPr sz="1920" b="1"/>
            </a:lvl9pPr>
          </a:lstStyle>
          <a:p>
            <a:endParaRPr/>
          </a:p>
        </p:txBody>
      </p:sp>
      <p:sp>
        <p:nvSpPr>
          <p:cNvPr id="49" name="Google Shape;49;p8"/>
          <p:cNvSpPr txBox="1">
            <a:spLocks noGrp="1"/>
          </p:cNvSpPr>
          <p:nvPr>
            <p:ph type="body" idx="4"/>
          </p:nvPr>
        </p:nvSpPr>
        <p:spPr>
          <a:xfrm>
            <a:off x="22296120" y="10439400"/>
            <a:ext cx="19400519" cy="18966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00" tIns="182850" rIns="365700" bIns="182850" anchor="t" anchorCtr="0">
            <a:noAutofit/>
          </a:bodyPr>
          <a:lstStyle>
            <a:lvl1pPr marL="457200" lvl="0" indent="-411480" algn="l">
              <a:spcBef>
                <a:spcPts val="576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Char char="•"/>
              <a:defRPr sz="288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/>
            </a:lvl2pPr>
            <a:lvl3pPr marL="1371600" lvl="2" indent="-365760" algn="l">
              <a:spcBef>
                <a:spcPts val="432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/>
            </a:lvl3pPr>
            <a:lvl4pPr marL="1828800" lvl="3" indent="-350519" algn="l">
              <a:spcBef>
                <a:spcPts val="384"/>
              </a:spcBef>
              <a:spcAft>
                <a:spcPts val="0"/>
              </a:spcAft>
              <a:buClr>
                <a:schemeClr val="dk1"/>
              </a:buClr>
              <a:buSzPts val="1920"/>
              <a:buFont typeface="Arial"/>
              <a:buChar char="–"/>
              <a:defRPr sz="1920"/>
            </a:lvl4pPr>
            <a:lvl5pPr marL="2286000" lvl="4" indent="-350520" algn="l">
              <a:spcBef>
                <a:spcPts val="384"/>
              </a:spcBef>
              <a:spcAft>
                <a:spcPts val="0"/>
              </a:spcAft>
              <a:buClr>
                <a:schemeClr val="dk1"/>
              </a:buClr>
              <a:buSzPts val="1920"/>
              <a:buFont typeface="Arial"/>
              <a:buChar char="»"/>
              <a:defRPr sz="1920"/>
            </a:lvl5pPr>
            <a:lvl6pPr marL="2743200" lvl="5" indent="-350520" algn="l">
              <a:spcBef>
                <a:spcPts val="384"/>
              </a:spcBef>
              <a:spcAft>
                <a:spcPts val="0"/>
              </a:spcAft>
              <a:buClr>
                <a:schemeClr val="dk1"/>
              </a:buClr>
              <a:buSzPts val="1920"/>
              <a:buFont typeface="Arial"/>
              <a:buChar char="»"/>
              <a:defRPr sz="1920"/>
            </a:lvl6pPr>
            <a:lvl7pPr marL="3200400" lvl="6" indent="-350520" algn="l">
              <a:spcBef>
                <a:spcPts val="384"/>
              </a:spcBef>
              <a:spcAft>
                <a:spcPts val="0"/>
              </a:spcAft>
              <a:buClr>
                <a:schemeClr val="dk1"/>
              </a:buClr>
              <a:buSzPts val="1920"/>
              <a:buFont typeface="Arial"/>
              <a:buChar char="»"/>
              <a:defRPr sz="1920"/>
            </a:lvl7pPr>
            <a:lvl8pPr marL="3657600" lvl="7" indent="-350520" algn="l">
              <a:spcBef>
                <a:spcPts val="384"/>
              </a:spcBef>
              <a:spcAft>
                <a:spcPts val="0"/>
              </a:spcAft>
              <a:buClr>
                <a:schemeClr val="dk1"/>
              </a:buClr>
              <a:buSzPts val="1920"/>
              <a:buFont typeface="Arial"/>
              <a:buChar char="»"/>
              <a:defRPr sz="1920"/>
            </a:lvl8pPr>
            <a:lvl9pPr marL="4114800" lvl="8" indent="-350520" algn="l">
              <a:spcBef>
                <a:spcPts val="384"/>
              </a:spcBef>
              <a:spcAft>
                <a:spcPts val="0"/>
              </a:spcAft>
              <a:buClr>
                <a:schemeClr val="dk1"/>
              </a:buClr>
              <a:buSzPts val="1920"/>
              <a:buFont typeface="Arial"/>
              <a:buChar char="»"/>
              <a:defRPr sz="1920"/>
            </a:lvl9pPr>
          </a:lstStyle>
          <a:p>
            <a:endParaRPr/>
          </a:p>
        </p:txBody>
      </p:sp>
      <p:sp>
        <p:nvSpPr>
          <p:cNvPr id="50" name="Google Shape;50;p8"/>
          <p:cNvSpPr txBox="1">
            <a:spLocks noGrp="1"/>
          </p:cNvSpPr>
          <p:nvPr>
            <p:ph type="dt" idx="10"/>
          </p:nvPr>
        </p:nvSpPr>
        <p:spPr>
          <a:xfrm>
            <a:off x="2186940" y="30007559"/>
            <a:ext cx="10256520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00" tIns="182850" rIns="365700" bIns="18285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1" name="Google Shape;51;p8"/>
          <p:cNvSpPr txBox="1">
            <a:spLocks noGrp="1"/>
          </p:cNvSpPr>
          <p:nvPr>
            <p:ph type="ftr" idx="11"/>
          </p:nvPr>
        </p:nvSpPr>
        <p:spPr>
          <a:xfrm>
            <a:off x="14988541" y="30007559"/>
            <a:ext cx="13914120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00" tIns="182850" rIns="365700" bIns="18285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2" name="Google Shape;52;p8"/>
          <p:cNvSpPr txBox="1">
            <a:spLocks noGrp="1"/>
          </p:cNvSpPr>
          <p:nvPr>
            <p:ph type="sldNum" idx="12"/>
          </p:nvPr>
        </p:nvSpPr>
        <p:spPr>
          <a:xfrm>
            <a:off x="31447741" y="30007559"/>
            <a:ext cx="10256520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00" tIns="182850" rIns="365700" bIns="182850" anchor="t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636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636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636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636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636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636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636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636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636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9"/>
          <p:cNvSpPr txBox="1">
            <a:spLocks noGrp="1"/>
          </p:cNvSpPr>
          <p:nvPr>
            <p:ph type="title"/>
          </p:nvPr>
        </p:nvSpPr>
        <p:spPr>
          <a:xfrm>
            <a:off x="2186940" y="1318260"/>
            <a:ext cx="39517319" cy="54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00" tIns="182850" rIns="365700" bIns="18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9"/>
          <p:cNvSpPr txBox="1">
            <a:spLocks noGrp="1"/>
          </p:cNvSpPr>
          <p:nvPr>
            <p:ph type="dt" idx="10"/>
          </p:nvPr>
        </p:nvSpPr>
        <p:spPr>
          <a:xfrm>
            <a:off x="2186940" y="30007559"/>
            <a:ext cx="10256520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00" tIns="182850" rIns="365700" bIns="18285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6" name="Google Shape;56;p9"/>
          <p:cNvSpPr txBox="1">
            <a:spLocks noGrp="1"/>
          </p:cNvSpPr>
          <p:nvPr>
            <p:ph type="ftr" idx="11"/>
          </p:nvPr>
        </p:nvSpPr>
        <p:spPr>
          <a:xfrm>
            <a:off x="14988541" y="30007559"/>
            <a:ext cx="13914120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00" tIns="182850" rIns="365700" bIns="18285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7" name="Google Shape;57;p9"/>
          <p:cNvSpPr txBox="1">
            <a:spLocks noGrp="1"/>
          </p:cNvSpPr>
          <p:nvPr>
            <p:ph type="sldNum" idx="12"/>
          </p:nvPr>
        </p:nvSpPr>
        <p:spPr>
          <a:xfrm>
            <a:off x="31447741" y="30007559"/>
            <a:ext cx="10256520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00" tIns="182850" rIns="365700" bIns="182850" anchor="t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636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636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636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636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636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636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636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636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636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0"/>
          <p:cNvSpPr txBox="1">
            <a:spLocks noGrp="1"/>
          </p:cNvSpPr>
          <p:nvPr>
            <p:ph type="title"/>
          </p:nvPr>
        </p:nvSpPr>
        <p:spPr>
          <a:xfrm>
            <a:off x="2194560" y="1310640"/>
            <a:ext cx="14439900" cy="5577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00" tIns="182850" rIns="365700" bIns="18285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4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0"/>
          <p:cNvSpPr txBox="1">
            <a:spLocks noGrp="1"/>
          </p:cNvSpPr>
          <p:nvPr>
            <p:ph type="body" idx="1"/>
          </p:nvPr>
        </p:nvSpPr>
        <p:spPr>
          <a:xfrm>
            <a:off x="17160241" y="1310640"/>
            <a:ext cx="24536399" cy="280949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00" tIns="182850" rIns="365700" bIns="182850" anchor="t" anchorCtr="0">
            <a:noAutofit/>
          </a:bodyPr>
          <a:lstStyle>
            <a:lvl1pPr marL="457200" lvl="0" indent="-472440" algn="l">
              <a:spcBef>
                <a:spcPts val="768"/>
              </a:spcBef>
              <a:spcAft>
                <a:spcPts val="0"/>
              </a:spcAft>
              <a:buClr>
                <a:schemeClr val="dk1"/>
              </a:buClr>
              <a:buSzPts val="3840"/>
              <a:buFont typeface="Arial"/>
              <a:buChar char="•"/>
              <a:defRPr sz="3840"/>
            </a:lvl1pPr>
            <a:lvl2pPr marL="914400" lvl="1" indent="-441960" algn="l">
              <a:spcBef>
                <a:spcPts val="672"/>
              </a:spcBef>
              <a:spcAft>
                <a:spcPts val="0"/>
              </a:spcAft>
              <a:buClr>
                <a:schemeClr val="dk1"/>
              </a:buClr>
              <a:buSzPts val="3360"/>
              <a:buFont typeface="Arial"/>
              <a:buChar char="–"/>
              <a:defRPr sz="3359"/>
            </a:lvl2pPr>
            <a:lvl3pPr marL="1371600" lvl="2" indent="-411480" algn="l">
              <a:spcBef>
                <a:spcPts val="576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Char char="•"/>
              <a:defRPr sz="2880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»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»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»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»"/>
              <a:defRPr sz="2400"/>
            </a:lvl9pPr>
          </a:lstStyle>
          <a:p>
            <a:endParaRPr/>
          </a:p>
        </p:txBody>
      </p:sp>
      <p:sp>
        <p:nvSpPr>
          <p:cNvPr id="61" name="Google Shape;61;p10"/>
          <p:cNvSpPr txBox="1">
            <a:spLocks noGrp="1"/>
          </p:cNvSpPr>
          <p:nvPr>
            <p:ph type="body" idx="2"/>
          </p:nvPr>
        </p:nvSpPr>
        <p:spPr>
          <a:xfrm>
            <a:off x="2194560" y="6888480"/>
            <a:ext cx="14439900" cy="2251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00" tIns="182850" rIns="365700" bIns="182850" anchor="t" anchorCtr="0">
            <a:noAutofit/>
          </a:bodyPr>
          <a:lstStyle>
            <a:lvl1pPr marL="457200" lvl="0" indent="-228600" algn="l">
              <a:spcBef>
                <a:spcPts val="336"/>
              </a:spcBef>
              <a:spcAft>
                <a:spcPts val="0"/>
              </a:spcAft>
              <a:buClr>
                <a:schemeClr val="dk1"/>
              </a:buClr>
              <a:buSzPts val="1680"/>
              <a:buFont typeface="Arial"/>
              <a:buNone/>
              <a:defRPr sz="1679"/>
            </a:lvl1pPr>
            <a:lvl2pPr marL="914400" lvl="1" indent="-228600" algn="l">
              <a:spcBef>
                <a:spcPts val="288"/>
              </a:spcBef>
              <a:spcAft>
                <a:spcPts val="0"/>
              </a:spcAft>
              <a:buClr>
                <a:schemeClr val="dk1"/>
              </a:buClr>
              <a:buSzPts val="1440"/>
              <a:buFont typeface="Arial"/>
              <a:buNone/>
              <a:defRPr sz="1440"/>
            </a:lvl2pPr>
            <a:lvl3pPr marL="1371600" lvl="2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/>
            </a:lvl3pPr>
            <a:lvl4pPr marL="1828800" lvl="3" indent="-228600" algn="l">
              <a:spcBef>
                <a:spcPts val="216"/>
              </a:spcBef>
              <a:spcAft>
                <a:spcPts val="0"/>
              </a:spcAft>
              <a:buClr>
                <a:schemeClr val="dk1"/>
              </a:buClr>
              <a:buSzPts val="1080"/>
              <a:buFont typeface="Arial"/>
              <a:buNone/>
              <a:defRPr sz="1080"/>
            </a:lvl4pPr>
            <a:lvl5pPr marL="2286000" lvl="4" indent="-228600" algn="l">
              <a:spcBef>
                <a:spcPts val="216"/>
              </a:spcBef>
              <a:spcAft>
                <a:spcPts val="0"/>
              </a:spcAft>
              <a:buClr>
                <a:schemeClr val="dk1"/>
              </a:buClr>
              <a:buSzPts val="1080"/>
              <a:buFont typeface="Arial"/>
              <a:buNone/>
              <a:defRPr sz="1080"/>
            </a:lvl5pPr>
            <a:lvl6pPr marL="2743200" lvl="5" indent="-228600" algn="l">
              <a:spcBef>
                <a:spcPts val="216"/>
              </a:spcBef>
              <a:spcAft>
                <a:spcPts val="0"/>
              </a:spcAft>
              <a:buClr>
                <a:schemeClr val="dk1"/>
              </a:buClr>
              <a:buSzPts val="1080"/>
              <a:buFont typeface="Arial"/>
              <a:buNone/>
              <a:defRPr sz="1080"/>
            </a:lvl6pPr>
            <a:lvl7pPr marL="3200400" lvl="6" indent="-228600" algn="l">
              <a:spcBef>
                <a:spcPts val="216"/>
              </a:spcBef>
              <a:spcAft>
                <a:spcPts val="0"/>
              </a:spcAft>
              <a:buClr>
                <a:schemeClr val="dk1"/>
              </a:buClr>
              <a:buSzPts val="1080"/>
              <a:buFont typeface="Arial"/>
              <a:buNone/>
              <a:defRPr sz="1080"/>
            </a:lvl7pPr>
            <a:lvl8pPr marL="3657600" lvl="7" indent="-228600" algn="l">
              <a:spcBef>
                <a:spcPts val="216"/>
              </a:spcBef>
              <a:spcAft>
                <a:spcPts val="0"/>
              </a:spcAft>
              <a:buClr>
                <a:schemeClr val="dk1"/>
              </a:buClr>
              <a:buSzPts val="1080"/>
              <a:buFont typeface="Arial"/>
              <a:buNone/>
              <a:defRPr sz="1080"/>
            </a:lvl8pPr>
            <a:lvl9pPr marL="4114800" lvl="8" indent="-228600" algn="l">
              <a:spcBef>
                <a:spcPts val="216"/>
              </a:spcBef>
              <a:spcAft>
                <a:spcPts val="0"/>
              </a:spcAft>
              <a:buClr>
                <a:schemeClr val="dk1"/>
              </a:buClr>
              <a:buSzPts val="1080"/>
              <a:buFont typeface="Arial"/>
              <a:buNone/>
              <a:defRPr sz="1080"/>
            </a:lvl9pPr>
          </a:lstStyle>
          <a:p>
            <a:endParaRPr/>
          </a:p>
        </p:txBody>
      </p:sp>
      <p:sp>
        <p:nvSpPr>
          <p:cNvPr id="62" name="Google Shape;62;p10"/>
          <p:cNvSpPr txBox="1">
            <a:spLocks noGrp="1"/>
          </p:cNvSpPr>
          <p:nvPr>
            <p:ph type="dt" idx="10"/>
          </p:nvPr>
        </p:nvSpPr>
        <p:spPr>
          <a:xfrm>
            <a:off x="2186940" y="30007559"/>
            <a:ext cx="10256520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00" tIns="182850" rIns="365700" bIns="18285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3" name="Google Shape;63;p10"/>
          <p:cNvSpPr txBox="1">
            <a:spLocks noGrp="1"/>
          </p:cNvSpPr>
          <p:nvPr>
            <p:ph type="ftr" idx="11"/>
          </p:nvPr>
        </p:nvSpPr>
        <p:spPr>
          <a:xfrm>
            <a:off x="14988541" y="30007559"/>
            <a:ext cx="13914120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00" tIns="182850" rIns="365700" bIns="18285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4" name="Google Shape;64;p10"/>
          <p:cNvSpPr txBox="1">
            <a:spLocks noGrp="1"/>
          </p:cNvSpPr>
          <p:nvPr>
            <p:ph type="sldNum" idx="12"/>
          </p:nvPr>
        </p:nvSpPr>
        <p:spPr>
          <a:xfrm>
            <a:off x="31447741" y="30007559"/>
            <a:ext cx="10256520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00" tIns="182850" rIns="365700" bIns="182850" anchor="t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636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636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636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636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636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636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636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636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636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1"/>
          <p:cNvSpPr txBox="1">
            <a:spLocks noGrp="1"/>
          </p:cNvSpPr>
          <p:nvPr>
            <p:ph type="title"/>
          </p:nvPr>
        </p:nvSpPr>
        <p:spPr>
          <a:xfrm>
            <a:off x="8602980" y="23042880"/>
            <a:ext cx="26334721" cy="2720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00" tIns="182850" rIns="365700" bIns="18285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4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1"/>
          <p:cNvSpPr>
            <a:spLocks noGrp="1"/>
          </p:cNvSpPr>
          <p:nvPr>
            <p:ph type="pic" idx="2"/>
          </p:nvPr>
        </p:nvSpPr>
        <p:spPr>
          <a:xfrm>
            <a:off x="8602980" y="2941320"/>
            <a:ext cx="26334721" cy="19751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00" tIns="182850" rIns="365700" bIns="182850" anchor="t" anchorCtr="0">
            <a:noAutofit/>
          </a:bodyPr>
          <a:lstStyle>
            <a:lvl1pPr marR="0" lvl="0" algn="l" rtl="0">
              <a:spcBef>
                <a:spcPts val="768"/>
              </a:spcBef>
              <a:spcAft>
                <a:spcPts val="0"/>
              </a:spcAft>
              <a:buClr>
                <a:schemeClr val="dk1"/>
              </a:buClr>
              <a:buSzPts val="3840"/>
              <a:buFont typeface="Arial"/>
              <a:buNone/>
              <a:defRPr sz="384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672"/>
              </a:spcBef>
              <a:spcAft>
                <a:spcPts val="0"/>
              </a:spcAft>
              <a:buClr>
                <a:schemeClr val="dk1"/>
              </a:buClr>
              <a:buSzPts val="3360"/>
              <a:buFont typeface="Arial"/>
              <a:buNone/>
              <a:defRPr sz="335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576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None/>
              <a:defRPr sz="288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68" name="Google Shape;68;p11"/>
          <p:cNvSpPr txBox="1">
            <a:spLocks noGrp="1"/>
          </p:cNvSpPr>
          <p:nvPr>
            <p:ph type="body" idx="1"/>
          </p:nvPr>
        </p:nvSpPr>
        <p:spPr>
          <a:xfrm>
            <a:off x="8602980" y="25763220"/>
            <a:ext cx="26334721" cy="3863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00" tIns="182850" rIns="365700" bIns="182850" anchor="t" anchorCtr="0">
            <a:noAutofit/>
          </a:bodyPr>
          <a:lstStyle>
            <a:lvl1pPr marL="457200" lvl="0" indent="-228600" algn="l">
              <a:spcBef>
                <a:spcPts val="336"/>
              </a:spcBef>
              <a:spcAft>
                <a:spcPts val="0"/>
              </a:spcAft>
              <a:buClr>
                <a:schemeClr val="dk1"/>
              </a:buClr>
              <a:buSzPts val="1680"/>
              <a:buFont typeface="Arial"/>
              <a:buNone/>
              <a:defRPr sz="1679"/>
            </a:lvl1pPr>
            <a:lvl2pPr marL="914400" lvl="1" indent="-228600" algn="l">
              <a:spcBef>
                <a:spcPts val="288"/>
              </a:spcBef>
              <a:spcAft>
                <a:spcPts val="0"/>
              </a:spcAft>
              <a:buClr>
                <a:schemeClr val="dk1"/>
              </a:buClr>
              <a:buSzPts val="1440"/>
              <a:buFont typeface="Arial"/>
              <a:buNone/>
              <a:defRPr sz="1440"/>
            </a:lvl2pPr>
            <a:lvl3pPr marL="1371600" lvl="2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/>
            </a:lvl3pPr>
            <a:lvl4pPr marL="1828800" lvl="3" indent="-228600" algn="l">
              <a:spcBef>
                <a:spcPts val="216"/>
              </a:spcBef>
              <a:spcAft>
                <a:spcPts val="0"/>
              </a:spcAft>
              <a:buClr>
                <a:schemeClr val="dk1"/>
              </a:buClr>
              <a:buSzPts val="1080"/>
              <a:buFont typeface="Arial"/>
              <a:buNone/>
              <a:defRPr sz="1080"/>
            </a:lvl4pPr>
            <a:lvl5pPr marL="2286000" lvl="4" indent="-228600" algn="l">
              <a:spcBef>
                <a:spcPts val="216"/>
              </a:spcBef>
              <a:spcAft>
                <a:spcPts val="0"/>
              </a:spcAft>
              <a:buClr>
                <a:schemeClr val="dk1"/>
              </a:buClr>
              <a:buSzPts val="1080"/>
              <a:buFont typeface="Arial"/>
              <a:buNone/>
              <a:defRPr sz="1080"/>
            </a:lvl5pPr>
            <a:lvl6pPr marL="2743200" lvl="5" indent="-228600" algn="l">
              <a:spcBef>
                <a:spcPts val="216"/>
              </a:spcBef>
              <a:spcAft>
                <a:spcPts val="0"/>
              </a:spcAft>
              <a:buClr>
                <a:schemeClr val="dk1"/>
              </a:buClr>
              <a:buSzPts val="1080"/>
              <a:buFont typeface="Arial"/>
              <a:buNone/>
              <a:defRPr sz="1080"/>
            </a:lvl6pPr>
            <a:lvl7pPr marL="3200400" lvl="6" indent="-228600" algn="l">
              <a:spcBef>
                <a:spcPts val="216"/>
              </a:spcBef>
              <a:spcAft>
                <a:spcPts val="0"/>
              </a:spcAft>
              <a:buClr>
                <a:schemeClr val="dk1"/>
              </a:buClr>
              <a:buSzPts val="1080"/>
              <a:buFont typeface="Arial"/>
              <a:buNone/>
              <a:defRPr sz="1080"/>
            </a:lvl7pPr>
            <a:lvl8pPr marL="3657600" lvl="7" indent="-228600" algn="l">
              <a:spcBef>
                <a:spcPts val="216"/>
              </a:spcBef>
              <a:spcAft>
                <a:spcPts val="0"/>
              </a:spcAft>
              <a:buClr>
                <a:schemeClr val="dk1"/>
              </a:buClr>
              <a:buSzPts val="1080"/>
              <a:buFont typeface="Arial"/>
              <a:buNone/>
              <a:defRPr sz="1080"/>
            </a:lvl8pPr>
            <a:lvl9pPr marL="4114800" lvl="8" indent="-228600" algn="l">
              <a:spcBef>
                <a:spcPts val="216"/>
              </a:spcBef>
              <a:spcAft>
                <a:spcPts val="0"/>
              </a:spcAft>
              <a:buClr>
                <a:schemeClr val="dk1"/>
              </a:buClr>
              <a:buSzPts val="1080"/>
              <a:buFont typeface="Arial"/>
              <a:buNone/>
              <a:defRPr sz="1080"/>
            </a:lvl9pPr>
          </a:lstStyle>
          <a:p>
            <a:endParaRPr/>
          </a:p>
        </p:txBody>
      </p:sp>
      <p:sp>
        <p:nvSpPr>
          <p:cNvPr id="69" name="Google Shape;69;p11"/>
          <p:cNvSpPr txBox="1">
            <a:spLocks noGrp="1"/>
          </p:cNvSpPr>
          <p:nvPr>
            <p:ph type="dt" idx="10"/>
          </p:nvPr>
        </p:nvSpPr>
        <p:spPr>
          <a:xfrm>
            <a:off x="2186940" y="30007559"/>
            <a:ext cx="10256520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00" tIns="182850" rIns="365700" bIns="18285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0" name="Google Shape;70;p11"/>
          <p:cNvSpPr txBox="1">
            <a:spLocks noGrp="1"/>
          </p:cNvSpPr>
          <p:nvPr>
            <p:ph type="ftr" idx="11"/>
          </p:nvPr>
        </p:nvSpPr>
        <p:spPr>
          <a:xfrm>
            <a:off x="14988541" y="30007559"/>
            <a:ext cx="13914120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00" tIns="182850" rIns="365700" bIns="18285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1" name="Google Shape;71;p11"/>
          <p:cNvSpPr txBox="1">
            <a:spLocks noGrp="1"/>
          </p:cNvSpPr>
          <p:nvPr>
            <p:ph type="sldNum" idx="12"/>
          </p:nvPr>
        </p:nvSpPr>
        <p:spPr>
          <a:xfrm>
            <a:off x="31447741" y="30007559"/>
            <a:ext cx="10256520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00" tIns="182850" rIns="365700" bIns="182850" anchor="t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636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636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636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636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636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636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636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636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636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title"/>
          </p:nvPr>
        </p:nvSpPr>
        <p:spPr>
          <a:xfrm>
            <a:off x="2186940" y="1318260"/>
            <a:ext cx="39517319" cy="54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00" tIns="182850" rIns="365700" bIns="18285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48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48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48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48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48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48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48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48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48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body" idx="1"/>
          </p:nvPr>
        </p:nvSpPr>
        <p:spPr>
          <a:xfrm>
            <a:off x="2186940" y="7658100"/>
            <a:ext cx="39517319" cy="21777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00" tIns="182850" rIns="365700" bIns="182850" anchor="t" anchorCtr="0">
            <a:noAutofit/>
          </a:bodyPr>
          <a:lstStyle>
            <a:lvl1pPr marL="457200" marR="0" lvl="0" indent="-1249680" algn="l" rtl="0">
              <a:spcBef>
                <a:spcPts val="3216"/>
              </a:spcBef>
              <a:spcAft>
                <a:spcPts val="0"/>
              </a:spcAft>
              <a:buClr>
                <a:schemeClr val="dk1"/>
              </a:buClr>
              <a:buSzPts val="16080"/>
              <a:buFont typeface="Arial"/>
              <a:buChar char="•"/>
              <a:defRPr sz="1608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1074420" algn="l" rtl="0">
              <a:spcBef>
                <a:spcPts val="2664"/>
              </a:spcBef>
              <a:spcAft>
                <a:spcPts val="0"/>
              </a:spcAft>
              <a:buClr>
                <a:schemeClr val="dk1"/>
              </a:buClr>
              <a:buSzPts val="13320"/>
              <a:buFont typeface="Arial"/>
              <a:buChar char="–"/>
              <a:defRPr sz="133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929639" algn="l" rtl="0">
              <a:spcBef>
                <a:spcPts val="2208"/>
              </a:spcBef>
              <a:spcAft>
                <a:spcPts val="0"/>
              </a:spcAft>
              <a:buClr>
                <a:schemeClr val="dk1"/>
              </a:buClr>
              <a:buSzPts val="11040"/>
              <a:buFont typeface="Arial"/>
              <a:buChar char="•"/>
              <a:defRPr sz="1104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807720" algn="l" rtl="0">
              <a:spcBef>
                <a:spcPts val="1824"/>
              </a:spcBef>
              <a:spcAft>
                <a:spcPts val="0"/>
              </a:spcAft>
              <a:buClr>
                <a:schemeClr val="dk1"/>
              </a:buClr>
              <a:buSzPts val="9120"/>
              <a:buFont typeface="Arial"/>
              <a:buChar char="–"/>
              <a:defRPr sz="91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807720" algn="l" rtl="0">
              <a:spcBef>
                <a:spcPts val="1824"/>
              </a:spcBef>
              <a:spcAft>
                <a:spcPts val="0"/>
              </a:spcAft>
              <a:buClr>
                <a:schemeClr val="dk1"/>
              </a:buClr>
              <a:buSzPts val="9120"/>
              <a:buFont typeface="Arial"/>
              <a:buChar char="»"/>
              <a:defRPr sz="91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807720" algn="l" rtl="0">
              <a:spcBef>
                <a:spcPts val="1824"/>
              </a:spcBef>
              <a:spcAft>
                <a:spcPts val="0"/>
              </a:spcAft>
              <a:buClr>
                <a:schemeClr val="dk1"/>
              </a:buClr>
              <a:buSzPts val="9120"/>
              <a:buFont typeface="Arial"/>
              <a:buChar char="»"/>
              <a:defRPr sz="91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807720" algn="l" rtl="0">
              <a:spcBef>
                <a:spcPts val="1824"/>
              </a:spcBef>
              <a:spcAft>
                <a:spcPts val="0"/>
              </a:spcAft>
              <a:buClr>
                <a:schemeClr val="dk1"/>
              </a:buClr>
              <a:buSzPts val="9120"/>
              <a:buFont typeface="Arial"/>
              <a:buChar char="»"/>
              <a:defRPr sz="91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807720" algn="l" rtl="0">
              <a:spcBef>
                <a:spcPts val="1824"/>
              </a:spcBef>
              <a:spcAft>
                <a:spcPts val="0"/>
              </a:spcAft>
              <a:buClr>
                <a:schemeClr val="dk1"/>
              </a:buClr>
              <a:buSzPts val="9120"/>
              <a:buFont typeface="Arial"/>
              <a:buChar char="»"/>
              <a:defRPr sz="91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807720" algn="l" rtl="0">
              <a:spcBef>
                <a:spcPts val="1824"/>
              </a:spcBef>
              <a:spcAft>
                <a:spcPts val="0"/>
              </a:spcAft>
              <a:buClr>
                <a:schemeClr val="dk1"/>
              </a:buClr>
              <a:buSzPts val="9120"/>
              <a:buFont typeface="Arial"/>
              <a:buChar char="»"/>
              <a:defRPr sz="91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2186940" y="30007559"/>
            <a:ext cx="10256520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00" tIns="182850" rIns="365700" bIns="18285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36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28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28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28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28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28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28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28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28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14988541" y="30007559"/>
            <a:ext cx="13914120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00" tIns="182850" rIns="365700" bIns="18285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636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28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28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28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28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28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28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28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28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31447741" y="30007559"/>
            <a:ext cx="10256520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00" tIns="182850" rIns="365700" bIns="18285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636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636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636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636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636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636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636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636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636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4a"/><Relationship Id="rId13" Type="http://schemas.microsoft.com/office/2007/relationships/media" Target="../media/media7.m4a"/><Relationship Id="rId18" Type="http://schemas.microsoft.com/office/2007/relationships/media" Target="../media/media12.m4a"/><Relationship Id="rId26" Type="http://schemas.openxmlformats.org/officeDocument/2006/relationships/hyperlink" Target="mailto:cmahaff2@uncc.edu" TargetMode="External"/><Relationship Id="rId3" Type="http://schemas.microsoft.com/office/2007/relationships/media" Target="../media/media2.m4a"/><Relationship Id="rId21" Type="http://schemas.openxmlformats.org/officeDocument/2006/relationships/image" Target="../media/image1.jpg"/><Relationship Id="rId7" Type="http://schemas.microsoft.com/office/2007/relationships/media" Target="../media/media4.m4a"/><Relationship Id="rId12" Type="http://schemas.microsoft.com/office/2007/relationships/media" Target="../media/media6.m4a"/><Relationship Id="rId17" Type="http://schemas.microsoft.com/office/2007/relationships/media" Target="../media/media11.m4a"/><Relationship Id="rId25" Type="http://schemas.openxmlformats.org/officeDocument/2006/relationships/hyperlink" Target="mailto:rlawhor2@uncc.edu" TargetMode="External"/><Relationship Id="rId2" Type="http://schemas.openxmlformats.org/officeDocument/2006/relationships/audio" Target="../media/media1.m4a"/><Relationship Id="rId16" Type="http://schemas.microsoft.com/office/2007/relationships/media" Target="../media/media10.m4a"/><Relationship Id="rId20" Type="http://schemas.openxmlformats.org/officeDocument/2006/relationships/notesSlide" Target="../notesSlides/notesSlide1.xml"/><Relationship Id="rId1" Type="http://schemas.microsoft.com/office/2007/relationships/media" Target="../media/media1.m4a"/><Relationship Id="rId6" Type="http://schemas.openxmlformats.org/officeDocument/2006/relationships/audio" Target="../media/media3.m4a"/><Relationship Id="rId11" Type="http://schemas.openxmlformats.org/officeDocument/2006/relationships/audio" Target="NULL" TargetMode="External"/><Relationship Id="rId24" Type="http://schemas.openxmlformats.org/officeDocument/2006/relationships/hyperlink" Target="mailto:agreco5@uncc.edu" TargetMode="External"/><Relationship Id="rId5" Type="http://schemas.microsoft.com/office/2007/relationships/media" Target="../media/media3.m4a"/><Relationship Id="rId15" Type="http://schemas.microsoft.com/office/2007/relationships/media" Target="../media/media9.m4a"/><Relationship Id="rId23" Type="http://schemas.openxmlformats.org/officeDocument/2006/relationships/hyperlink" Target="mailto:bball7@uncc.edu" TargetMode="External"/><Relationship Id="rId28" Type="http://schemas.openxmlformats.org/officeDocument/2006/relationships/image" Target="../media/image4.png"/><Relationship Id="rId10" Type="http://schemas.openxmlformats.org/officeDocument/2006/relationships/audio" Target="../media/media5.m4a"/><Relationship Id="rId19" Type="http://schemas.openxmlformats.org/officeDocument/2006/relationships/slideLayout" Target="../slideLayouts/slideLayout1.xml"/><Relationship Id="rId4" Type="http://schemas.openxmlformats.org/officeDocument/2006/relationships/audio" Target="../media/media2.m4a"/><Relationship Id="rId9" Type="http://schemas.microsoft.com/office/2007/relationships/media" Target="../media/media5.m4a"/><Relationship Id="rId14" Type="http://schemas.microsoft.com/office/2007/relationships/media" Target="../media/media8.m4a"/><Relationship Id="rId22" Type="http://schemas.openxmlformats.org/officeDocument/2006/relationships/image" Target="../media/image2.jpg"/><Relationship Id="rId27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1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93753" y="31097"/>
            <a:ext cx="13165048" cy="3300885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"/>
          <p:cNvSpPr txBox="1"/>
          <p:nvPr/>
        </p:nvSpPr>
        <p:spPr>
          <a:xfrm>
            <a:off x="12366309" y="183603"/>
            <a:ext cx="20152996" cy="2800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800" b="0" i="0" u="none" strike="noStrike" cap="none" dirty="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Design of an Electronic Gas Valve</a:t>
            </a:r>
            <a:endParaRPr dirty="0"/>
          </a:p>
        </p:txBody>
      </p:sp>
      <p:sp>
        <p:nvSpPr>
          <p:cNvPr id="91" name="Google Shape;91;p1"/>
          <p:cNvSpPr/>
          <p:nvPr/>
        </p:nvSpPr>
        <p:spPr>
          <a:xfrm>
            <a:off x="2208864" y="6712137"/>
            <a:ext cx="9328786" cy="1372529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339933"/>
          </a:solidFill>
          <a:ln w="9525" cap="flat" cmpd="sng">
            <a:solidFill>
              <a:srgbClr val="39AD7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900"/>
              <a:buFont typeface="Arial"/>
              <a:buNone/>
            </a:pPr>
            <a:r>
              <a:rPr lang="en-US" sz="69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Project Objective</a:t>
            </a:r>
            <a:endParaRPr sz="69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Google Shape;92;p1"/>
          <p:cNvSpPr/>
          <p:nvPr/>
        </p:nvSpPr>
        <p:spPr>
          <a:xfrm>
            <a:off x="2081705" y="15698455"/>
            <a:ext cx="9583104" cy="1372529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339933"/>
          </a:solidFill>
          <a:ln w="9525" cap="flat" cmpd="sng">
            <a:solidFill>
              <a:srgbClr val="39AD7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900"/>
              <a:buFont typeface="Arial"/>
              <a:buNone/>
            </a:pPr>
            <a:r>
              <a:rPr lang="en-US" sz="69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Project Specifications</a:t>
            </a:r>
            <a:endParaRPr sz="69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" name="Google Shape;93;p1"/>
          <p:cNvSpPr/>
          <p:nvPr/>
        </p:nvSpPr>
        <p:spPr>
          <a:xfrm>
            <a:off x="14331194" y="6597011"/>
            <a:ext cx="15228809" cy="1372529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339933"/>
          </a:solidFill>
          <a:ln w="9525" cap="flat" cmpd="sng">
            <a:solidFill>
              <a:srgbClr val="39AD7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900"/>
              <a:buFont typeface="Arial"/>
              <a:buNone/>
            </a:pPr>
            <a:r>
              <a:rPr lang="en-US" sz="69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Design Overview</a:t>
            </a:r>
            <a:endParaRPr sz="69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" name="Google Shape;94;p1"/>
          <p:cNvSpPr txBox="1"/>
          <p:nvPr/>
        </p:nvSpPr>
        <p:spPr>
          <a:xfrm>
            <a:off x="12804471" y="3301840"/>
            <a:ext cx="19714833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0" i="0" u="none" strike="noStrike" cap="none" dirty="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ELEC_GAS - Senior Design 1 - Spring 2020</a:t>
            </a:r>
            <a:endParaRPr dirty="0"/>
          </a:p>
        </p:txBody>
      </p:sp>
      <p:sp>
        <p:nvSpPr>
          <p:cNvPr id="95" name="Google Shape;95;p1"/>
          <p:cNvSpPr txBox="1"/>
          <p:nvPr/>
        </p:nvSpPr>
        <p:spPr>
          <a:xfrm>
            <a:off x="11439928" y="4520622"/>
            <a:ext cx="22163311" cy="861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Brian Ball, Austin Greco, Rhea Lawhorn, Cameron Mahaffey, Alexis Rukundo </a:t>
            </a:r>
            <a:endParaRPr dirty="0"/>
          </a:p>
        </p:txBody>
      </p:sp>
      <p:pic>
        <p:nvPicPr>
          <p:cNvPr id="96" name="Google Shape;96;p1" descr="Electrolux Group – Electrolux Group"/>
          <p:cNvPicPr preferRelativeResize="0"/>
          <p:nvPr/>
        </p:nvPicPr>
        <p:blipFill rotWithShape="1">
          <a:blip r:embed="rId22">
            <a:alphaModFix/>
          </a:blip>
          <a:srcRect l="4991" t="29298" r="5848" b="30004"/>
          <a:stretch/>
        </p:blipFill>
        <p:spPr>
          <a:xfrm>
            <a:off x="31606909" y="13897"/>
            <a:ext cx="12261432" cy="3287941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"/>
          <p:cNvSpPr/>
          <p:nvPr/>
        </p:nvSpPr>
        <p:spPr>
          <a:xfrm>
            <a:off x="14331150" y="19264538"/>
            <a:ext cx="15228900" cy="1372500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339933"/>
          </a:solidFill>
          <a:ln w="9525" cap="flat" cmpd="sng">
            <a:solidFill>
              <a:srgbClr val="39AD7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900"/>
              <a:buFont typeface="Arial"/>
              <a:buNone/>
            </a:pPr>
            <a:r>
              <a:rPr lang="en-US" sz="69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Design</a:t>
            </a:r>
            <a:endParaRPr sz="69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" name="Google Shape;98;p1"/>
          <p:cNvSpPr/>
          <p:nvPr/>
        </p:nvSpPr>
        <p:spPr>
          <a:xfrm>
            <a:off x="32519303" y="6597010"/>
            <a:ext cx="9305436" cy="1372529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339933"/>
          </a:solidFill>
          <a:ln w="9525" cap="flat" cmpd="sng">
            <a:solidFill>
              <a:srgbClr val="39AD7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900"/>
              <a:buFont typeface="Arial"/>
              <a:buNone/>
            </a:pPr>
            <a:r>
              <a:rPr lang="en-US" sz="69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Testing</a:t>
            </a:r>
            <a:endParaRPr sz="69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1"/>
          <p:cNvSpPr/>
          <p:nvPr/>
        </p:nvSpPr>
        <p:spPr>
          <a:xfrm>
            <a:off x="32519303" y="15698455"/>
            <a:ext cx="9305436" cy="1372529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339933"/>
          </a:solidFill>
          <a:ln w="9525" cap="flat" cmpd="sng">
            <a:solidFill>
              <a:srgbClr val="39AD7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900"/>
              <a:buFont typeface="Arial"/>
              <a:buNone/>
            </a:pPr>
            <a:r>
              <a:rPr lang="en-US" sz="69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Control System</a:t>
            </a:r>
            <a:endParaRPr sz="69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" name="Google Shape;100;p1"/>
          <p:cNvSpPr/>
          <p:nvPr/>
        </p:nvSpPr>
        <p:spPr>
          <a:xfrm>
            <a:off x="1462132" y="17561888"/>
            <a:ext cx="10571074" cy="14865568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82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</a:pPr>
            <a:r>
              <a:rPr lang="en-US" sz="40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Performance Specifications</a:t>
            </a:r>
            <a:endParaRPr dirty="0"/>
          </a:p>
          <a:p>
            <a:pPr marL="914400" marR="0" lvl="1" indent="-482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○"/>
            </a:pPr>
            <a:r>
              <a:rPr lang="en-US" sz="4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valve shall have a Controllable flow coefficient in the range of 1.0e-7 ≤ C</a:t>
            </a:r>
            <a:r>
              <a:rPr lang="en-US" sz="4000" b="0" i="0" u="none" strike="noStrike" cap="none" baseline="-25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</a:t>
            </a:r>
            <a:r>
              <a:rPr lang="en-US" sz="4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≤ 5.0e-6 m</a:t>
            </a:r>
            <a:r>
              <a:rPr lang="en-US" sz="4000" b="0" i="0" u="none" strike="noStrike" cap="none" baseline="30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lang="en-US" sz="4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dirty="0"/>
          </a:p>
          <a:p>
            <a:pPr marL="914400" marR="0" lvl="1" indent="-482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○"/>
            </a:pPr>
            <a:r>
              <a:rPr lang="en-US" sz="4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Withstand operating conditions of 60ºC.</a:t>
            </a:r>
            <a:endParaRPr dirty="0"/>
          </a:p>
          <a:p>
            <a:pPr marL="914400" marR="0" lvl="1" indent="-482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○"/>
            </a:pPr>
            <a:r>
              <a:rPr lang="en-US" sz="4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Turn down ratio of 35:1.</a:t>
            </a:r>
            <a:endParaRPr dirty="0"/>
          </a:p>
          <a:p>
            <a:pPr marL="914400" marR="0" lvl="1" indent="-482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○"/>
            </a:pPr>
            <a:r>
              <a:rPr lang="en-US" sz="4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Minimize hysteresis within ±10%</a:t>
            </a:r>
            <a:endParaRPr dirty="0"/>
          </a:p>
          <a:p>
            <a:pPr marL="914400" marR="0" lvl="1" indent="-482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○"/>
            </a:pPr>
            <a:r>
              <a:rPr lang="en-US" sz="4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Withstand 40000 mechanical cycles. </a:t>
            </a:r>
            <a:endParaRPr dirty="0"/>
          </a:p>
          <a:p>
            <a:pPr marL="13716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82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</a:pPr>
            <a:r>
              <a:rPr lang="en-US" sz="40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Device Power Rating and Dimensions</a:t>
            </a:r>
            <a:endParaRPr dirty="0"/>
          </a:p>
          <a:p>
            <a:pPr marL="914400" marR="0" lvl="1" indent="-482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○"/>
            </a:pPr>
            <a:r>
              <a:rPr lang="en-US" sz="4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Input voltage of 24V with power consumption of less than 5W</a:t>
            </a:r>
            <a:endParaRPr dirty="0"/>
          </a:p>
          <a:p>
            <a:pPr marL="914400" marR="0" lvl="1" indent="-482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○"/>
            </a:pPr>
            <a:r>
              <a:rPr lang="en-US" sz="4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 input setting controls</a:t>
            </a:r>
            <a:endParaRPr dirty="0"/>
          </a:p>
          <a:p>
            <a:pPr marL="914400" marR="0" lvl="1" indent="-482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○"/>
            </a:pPr>
            <a:r>
              <a:rPr lang="en-US" sz="4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Size: less than 80x50x100mm.</a:t>
            </a:r>
            <a:endParaRPr dirty="0"/>
          </a:p>
          <a:p>
            <a:pPr marL="914400" marR="0" lvl="1" indent="-482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○"/>
            </a:pPr>
            <a:r>
              <a:rPr lang="en-US" sz="4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Control system allows for switch between positions at a max time of 50 ms and a minimum time of 1 second. </a:t>
            </a:r>
            <a:endParaRPr dirty="0"/>
          </a:p>
          <a:p>
            <a:pPr marL="13716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82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</a:pPr>
            <a:r>
              <a:rPr lang="en-US" sz="40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Cost and Safety</a:t>
            </a:r>
            <a:endParaRPr dirty="0"/>
          </a:p>
          <a:p>
            <a:pPr marL="914400" marR="0" lvl="1" indent="-482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○"/>
            </a:pPr>
            <a:r>
              <a:rPr lang="en-US" sz="4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Production cost of less than $10 for 10000 units produced</a:t>
            </a:r>
            <a:endParaRPr dirty="0"/>
          </a:p>
          <a:p>
            <a:pPr marL="914400" marR="0" lvl="1" indent="-482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○"/>
            </a:pPr>
            <a:r>
              <a:rPr lang="en-US" sz="4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Safety feature installed in the event of double component failure or power failure.</a:t>
            </a:r>
            <a:endParaRPr sz="828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p1"/>
          <p:cNvSpPr txBox="1"/>
          <p:nvPr/>
        </p:nvSpPr>
        <p:spPr>
          <a:xfrm>
            <a:off x="2220322" y="8427860"/>
            <a:ext cx="9305869" cy="6863377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82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●"/>
            </a:pPr>
            <a:r>
              <a:rPr lang="en-US" sz="4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Electrolux desires to implement an electronic gas valve into their gas range tops as well as other gas appliances</a:t>
            </a:r>
            <a:endParaRPr dirty="0"/>
          </a:p>
          <a:p>
            <a:pPr marL="4572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82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●"/>
            </a:pPr>
            <a:r>
              <a:rPr lang="en-US" sz="4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Considerations:</a:t>
            </a:r>
            <a:endParaRPr dirty="0"/>
          </a:p>
          <a:p>
            <a:pPr marL="914400" marR="0" lvl="1" indent="-482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○"/>
            </a:pPr>
            <a:r>
              <a:rPr lang="en-US" sz="4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Precise control and repeatability of flow</a:t>
            </a:r>
            <a:endParaRPr dirty="0"/>
          </a:p>
          <a:p>
            <a:pPr marL="914400" marR="0" lvl="1" indent="-482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○"/>
            </a:pPr>
            <a:r>
              <a:rPr lang="en-US" sz="4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Flow sustainable at low control settings</a:t>
            </a:r>
            <a:endParaRPr dirty="0"/>
          </a:p>
          <a:p>
            <a:pPr marL="914400" marR="0" lvl="1" indent="-482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○"/>
            </a:pPr>
            <a:r>
              <a:rPr lang="en-US" sz="4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Cost effective solution</a:t>
            </a:r>
            <a:endParaRPr dirty="0"/>
          </a:p>
        </p:txBody>
      </p:sp>
      <p:sp>
        <p:nvSpPr>
          <p:cNvPr id="102" name="Google Shape;102;p1"/>
          <p:cNvSpPr txBox="1"/>
          <p:nvPr/>
        </p:nvSpPr>
        <p:spPr>
          <a:xfrm>
            <a:off x="14331149" y="20967125"/>
            <a:ext cx="15228900" cy="11172249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chemeClr val="dk1"/>
                </a:solidFill>
              </a:rPr>
              <a:t>Mechanical Design of Valve</a:t>
            </a:r>
            <a:endParaRPr sz="4000" b="1" dirty="0">
              <a:solidFill>
                <a:schemeClr val="dk1"/>
              </a:solidFill>
            </a:endParaRPr>
          </a:p>
          <a:p>
            <a:pPr marL="457200" marR="0" lvl="0" indent="-482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●"/>
            </a:pPr>
            <a:r>
              <a:rPr lang="en-US" sz="4000" dirty="0">
                <a:solidFill>
                  <a:schemeClr val="dk1"/>
                </a:solidFill>
              </a:rPr>
              <a:t>Actuation with DC Motor – 102 RPM Mini Econ Gear Motor</a:t>
            </a:r>
            <a:endParaRPr sz="4000" dirty="0">
              <a:solidFill>
                <a:schemeClr val="dk1"/>
              </a:solidFill>
            </a:endParaRPr>
          </a:p>
          <a:p>
            <a:pPr marL="914400" marR="0" lvl="1" indent="-482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Char char="○"/>
            </a:pPr>
            <a:r>
              <a:rPr lang="en-US" sz="4000" dirty="0">
                <a:solidFill>
                  <a:schemeClr val="dk1"/>
                </a:solidFill>
              </a:rPr>
              <a:t>Cost effective, simplicity, internal gearing, can be lined up to valve in series</a:t>
            </a:r>
            <a:endParaRPr sz="4000" dirty="0">
              <a:solidFill>
                <a:schemeClr val="dk1"/>
              </a:solidFill>
            </a:endParaRPr>
          </a:p>
          <a:p>
            <a:pPr marL="457200" marR="0" lvl="0" indent="-482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Char char="●"/>
            </a:pPr>
            <a:r>
              <a:rPr lang="en-US" sz="4000" dirty="0">
                <a:solidFill>
                  <a:schemeClr val="dk1"/>
                </a:solidFill>
              </a:rPr>
              <a:t>Position sensing - Sensor Rotary 333.3 Degrees SMD</a:t>
            </a:r>
            <a:endParaRPr sz="4000" dirty="0">
              <a:solidFill>
                <a:schemeClr val="dk1"/>
              </a:solidFill>
            </a:endParaRPr>
          </a:p>
          <a:p>
            <a:pPr marL="457200" marR="0" lvl="0" indent="-482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Char char="●"/>
            </a:pPr>
            <a:r>
              <a:rPr lang="en-US" sz="4000" dirty="0">
                <a:solidFill>
                  <a:schemeClr val="dk1"/>
                </a:solidFill>
              </a:rPr>
              <a:t>Valve - Current Electrolux Manually Controlled Valve</a:t>
            </a:r>
            <a:endParaRPr sz="4000" dirty="0">
              <a:solidFill>
                <a:schemeClr val="dk1"/>
              </a:solidFill>
            </a:endParaRPr>
          </a:p>
          <a:p>
            <a:pPr marL="457200" marR="0" lvl="0" indent="-482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Char char="●"/>
            </a:pPr>
            <a:r>
              <a:rPr lang="en-US" sz="4000" dirty="0">
                <a:solidFill>
                  <a:schemeClr val="dk1"/>
                </a:solidFill>
              </a:rPr>
              <a:t>Mounting Hub</a:t>
            </a:r>
            <a:endParaRPr sz="4000" dirty="0">
              <a:solidFill>
                <a:schemeClr val="dk1"/>
              </a:solidFill>
            </a:endParaRPr>
          </a:p>
          <a:p>
            <a:pPr marL="914400" marR="0" lvl="1" indent="-482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Char char="○"/>
            </a:pPr>
            <a:r>
              <a:rPr lang="en-US" sz="4000" dirty="0">
                <a:solidFill>
                  <a:schemeClr val="dk1"/>
                </a:solidFill>
              </a:rPr>
              <a:t>Prototype 3D printed with ABS</a:t>
            </a:r>
            <a:endParaRPr sz="4000" dirty="0">
              <a:solidFill>
                <a:schemeClr val="dk1"/>
              </a:solidFill>
            </a:endParaRPr>
          </a:p>
          <a:p>
            <a:pPr marL="914400" marR="0" lvl="1" indent="-482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Char char="○"/>
            </a:pPr>
            <a:r>
              <a:rPr lang="en-US" sz="4000" dirty="0">
                <a:solidFill>
                  <a:schemeClr val="dk1"/>
                </a:solidFill>
              </a:rPr>
              <a:t>Recessed Screw Holes</a:t>
            </a:r>
            <a:endParaRPr sz="4000" dirty="0">
              <a:solidFill>
                <a:schemeClr val="dk1"/>
              </a:solidFill>
            </a:endParaRPr>
          </a:p>
          <a:p>
            <a:pPr marL="914400" marR="0" lvl="1" indent="-482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Char char="○"/>
            </a:pPr>
            <a:r>
              <a:rPr lang="en-US" sz="4000" dirty="0">
                <a:solidFill>
                  <a:schemeClr val="dk1"/>
                </a:solidFill>
              </a:rPr>
              <a:t>Tool Access for Mounting Coupler</a:t>
            </a:r>
            <a:endParaRPr sz="4000" dirty="0">
              <a:solidFill>
                <a:schemeClr val="dk1"/>
              </a:solidFill>
            </a:endParaRPr>
          </a:p>
          <a:p>
            <a:pPr marL="457200" marR="0" lvl="0" indent="-482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Char char="●"/>
            </a:pPr>
            <a:r>
              <a:rPr lang="en-US" sz="4000" dirty="0">
                <a:solidFill>
                  <a:schemeClr val="dk1"/>
                </a:solidFill>
              </a:rPr>
              <a:t>Output Shaft</a:t>
            </a:r>
            <a:endParaRPr sz="4000" dirty="0">
              <a:solidFill>
                <a:schemeClr val="dk1"/>
              </a:solidFill>
            </a:endParaRPr>
          </a:p>
          <a:p>
            <a:pPr marL="914400" marR="0" lvl="1" indent="-482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Char char="○"/>
            </a:pPr>
            <a:r>
              <a:rPr lang="en-US" sz="4000" dirty="0">
                <a:solidFill>
                  <a:schemeClr val="dk1"/>
                </a:solidFill>
              </a:rPr>
              <a:t>To valve coupler</a:t>
            </a:r>
            <a:endParaRPr sz="4000" dirty="0">
              <a:solidFill>
                <a:schemeClr val="dk1"/>
              </a:solidFill>
            </a:endParaRPr>
          </a:p>
          <a:p>
            <a:pPr marL="914400" marR="0" lvl="1" indent="-482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Char char="○"/>
            </a:pPr>
            <a:r>
              <a:rPr lang="en-US" sz="4000" dirty="0">
                <a:solidFill>
                  <a:schemeClr val="dk1"/>
                </a:solidFill>
              </a:rPr>
              <a:t>4 mm through-hole to accommodate motor shaft</a:t>
            </a:r>
            <a:endParaRPr sz="4000" dirty="0">
              <a:solidFill>
                <a:schemeClr val="dk1"/>
              </a:solidFill>
            </a:endParaRPr>
          </a:p>
          <a:p>
            <a:pPr marL="914400" marR="0" lvl="1" indent="-482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Char char="○"/>
            </a:pPr>
            <a:r>
              <a:rPr lang="en-US" sz="4000" dirty="0">
                <a:solidFill>
                  <a:schemeClr val="dk1"/>
                </a:solidFill>
              </a:rPr>
              <a:t>face of coupler valve</a:t>
            </a:r>
          </a:p>
          <a:p>
            <a:pPr marL="457200" lvl="0" indent="-482600">
              <a:buClr>
                <a:schemeClr val="dk1"/>
              </a:buClr>
              <a:buSzPts val="4000"/>
              <a:buChar char="●"/>
            </a:pPr>
            <a:r>
              <a:rPr lang="en-US" sz="4000" dirty="0">
                <a:solidFill>
                  <a:schemeClr val="dk1"/>
                </a:solidFill>
              </a:rPr>
              <a:t>Hold Up Capacitor</a:t>
            </a:r>
          </a:p>
          <a:p>
            <a:pPr marL="914400" lvl="1" indent="-482600">
              <a:buClr>
                <a:schemeClr val="dk1"/>
              </a:buClr>
              <a:buSzPts val="4000"/>
              <a:buChar char="○"/>
            </a:pPr>
            <a:r>
              <a:rPr lang="en-US" sz="4000" dirty="0">
                <a:solidFill>
                  <a:schemeClr val="dk1"/>
                </a:solidFill>
              </a:rPr>
              <a:t>Safety measure to close motor in event of power failure.</a:t>
            </a:r>
          </a:p>
          <a:p>
            <a:pPr marL="914400" lvl="1" indent="-482600">
              <a:buClr>
                <a:schemeClr val="dk1"/>
              </a:buClr>
              <a:buSzPts val="4000"/>
              <a:buChar char="○"/>
            </a:pPr>
            <a:r>
              <a:rPr lang="en-US" sz="4000" dirty="0">
                <a:solidFill>
                  <a:schemeClr val="dk1"/>
                </a:solidFill>
              </a:rPr>
              <a:t>Will also have an upstream solenoid valve as double safety.</a:t>
            </a:r>
          </a:p>
          <a:p>
            <a:pPr marL="431800" lvl="1">
              <a:buClr>
                <a:schemeClr val="dk1"/>
              </a:buClr>
              <a:buSzPts val="4000"/>
            </a:pPr>
            <a:endParaRPr lang="en-US" sz="4000" dirty="0">
              <a:solidFill>
                <a:schemeClr val="dk1"/>
              </a:solidFill>
            </a:endParaRPr>
          </a:p>
        </p:txBody>
      </p:sp>
      <p:sp>
        <p:nvSpPr>
          <p:cNvPr id="103" name="Google Shape;103;p1"/>
          <p:cNvSpPr txBox="1"/>
          <p:nvPr/>
        </p:nvSpPr>
        <p:spPr>
          <a:xfrm>
            <a:off x="32519300" y="8425450"/>
            <a:ext cx="9119700" cy="6863377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82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Char char="●"/>
            </a:pPr>
            <a:r>
              <a:rPr lang="en-US" sz="4000" dirty="0">
                <a:solidFill>
                  <a:schemeClr val="dk1"/>
                </a:solidFill>
              </a:rPr>
              <a:t>Testing done to verify all prototype requirements established through project performance specifications.</a:t>
            </a:r>
          </a:p>
          <a:p>
            <a:pPr marL="457200" marR="0" lvl="0" indent="-482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Char char="●"/>
            </a:pPr>
            <a:endParaRPr lang="en-US" sz="4000" dirty="0">
              <a:solidFill>
                <a:schemeClr val="dk1"/>
              </a:solidFill>
            </a:endParaRPr>
          </a:p>
          <a:p>
            <a:pPr marL="457200" marR="0" lvl="0" indent="-482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Char char="●"/>
            </a:pPr>
            <a:r>
              <a:rPr lang="en-US" sz="4000" dirty="0">
                <a:solidFill>
                  <a:schemeClr val="dk1"/>
                </a:solidFill>
              </a:rPr>
              <a:t>Materials for testing will include pressure sensor, flow meter, compressor, and regulator</a:t>
            </a:r>
          </a:p>
          <a:p>
            <a:pPr marL="457200" marR="0" lvl="0" indent="-482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Char char="●"/>
            </a:pPr>
            <a:endParaRPr lang="en-US" sz="4000" dirty="0">
              <a:solidFill>
                <a:schemeClr val="dk1"/>
              </a:solidFill>
            </a:endParaRPr>
          </a:p>
          <a:p>
            <a:pPr marL="457200" marR="0" lvl="0" indent="-482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Char char="●"/>
            </a:pPr>
            <a:r>
              <a:rPr lang="en-US" sz="4000" dirty="0">
                <a:solidFill>
                  <a:schemeClr val="dk1"/>
                </a:solidFill>
              </a:rPr>
              <a:t>Testing will focus on durability of prototype as well as the accuracy of flow. </a:t>
            </a:r>
            <a:endParaRPr sz="4000" dirty="0">
              <a:solidFill>
                <a:schemeClr val="dk1"/>
              </a:solidFill>
            </a:endParaRPr>
          </a:p>
        </p:txBody>
      </p:sp>
      <p:sp>
        <p:nvSpPr>
          <p:cNvPr id="104" name="Google Shape;104;p1"/>
          <p:cNvSpPr txBox="1"/>
          <p:nvPr/>
        </p:nvSpPr>
        <p:spPr>
          <a:xfrm>
            <a:off x="33447272" y="17561888"/>
            <a:ext cx="7449499" cy="6247824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571500" marR="0" lvl="0" indent="-57150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Control system is based upon PID motor control.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4000" dirty="0">
              <a:solidFill>
                <a:schemeClr val="dk1"/>
              </a:solidFill>
            </a:endParaRPr>
          </a:p>
          <a:p>
            <a:pPr marL="571500" marR="0" lvl="0" indent="-57150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dk1"/>
                </a:solidFill>
              </a:rPr>
              <a:t>Position of motor will be monitored allowing for precision control of valve</a:t>
            </a:r>
          </a:p>
          <a:p>
            <a:pPr marL="571500" marR="0" lvl="0" indent="-57150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4000" dirty="0">
              <a:solidFill>
                <a:schemeClr val="dk1"/>
              </a:solidFill>
            </a:endParaRPr>
          </a:p>
          <a:p>
            <a:pPr marL="571500" marR="0" lvl="0" indent="-57150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dk1"/>
                </a:solidFill>
              </a:rPr>
              <a:t>LabVIEW and myRIO will be utilized as basis for control system.</a:t>
            </a:r>
            <a:endParaRPr dirty="0"/>
          </a:p>
        </p:txBody>
      </p:sp>
      <p:sp>
        <p:nvSpPr>
          <p:cNvPr id="105" name="Google Shape;105;p1"/>
          <p:cNvSpPr txBox="1"/>
          <p:nvPr/>
        </p:nvSpPr>
        <p:spPr>
          <a:xfrm>
            <a:off x="9094857" y="5487506"/>
            <a:ext cx="26695899" cy="784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u="sng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  <a:hlinkClick r:id="rId2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bball7@uncc.edu</a:t>
            </a:r>
            <a:r>
              <a:rPr lang="en-US" sz="45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4500" u="sng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  <a:hlinkClick r:id="rId2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agreco5@uncc.edu</a:t>
            </a:r>
            <a:r>
              <a:rPr lang="en-US" sz="45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4500" u="sng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  <a:hlinkClick r:id="rId2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rlawhor2@uncc.edu</a:t>
            </a:r>
            <a:r>
              <a:rPr lang="en-US" sz="45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4500" u="sng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  <a:hlinkClick r:id="rId2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cmahaff2@uncc.edu</a:t>
            </a:r>
            <a:r>
              <a:rPr lang="en-US" sz="45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4500" u="sng" dirty="0">
                <a:solidFill>
                  <a:schemeClr val="tx1"/>
                </a:solidFill>
                <a:sym typeface="Arial"/>
              </a:rPr>
              <a:t>arukundo@uncc.edu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107" name="Google Shape;107;p1"/>
          <p:cNvSpPr/>
          <p:nvPr/>
        </p:nvSpPr>
        <p:spPr>
          <a:xfrm>
            <a:off x="32519303" y="24157364"/>
            <a:ext cx="9305436" cy="2396957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339933"/>
          </a:solidFill>
          <a:ln w="9525" cap="flat" cmpd="sng">
            <a:solidFill>
              <a:srgbClr val="39AD7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900"/>
              <a:buFont typeface="Arial"/>
              <a:buNone/>
            </a:pPr>
            <a:r>
              <a:rPr lang="en-US" sz="69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Acknowledgements and References </a:t>
            </a:r>
            <a:endParaRPr sz="69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" name="Google Shape;108;p1"/>
          <p:cNvSpPr txBox="1"/>
          <p:nvPr/>
        </p:nvSpPr>
        <p:spPr>
          <a:xfrm>
            <a:off x="32519300" y="27102526"/>
            <a:ext cx="9119804" cy="5632271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571500" marR="0" lvl="0" indent="-571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●"/>
            </a:pPr>
            <a:r>
              <a:rPr lang="en-US" sz="4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Thank you to our Industry Supporter:</a:t>
            </a:r>
            <a:endParaRPr dirty="0"/>
          </a:p>
          <a:p>
            <a:pPr marL="1120140" marR="0" lvl="1" indent="-571499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○"/>
            </a:pPr>
            <a:r>
              <a:rPr lang="en-US" sz="4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Ryan Blanchard - Electrolux</a:t>
            </a:r>
          </a:p>
          <a:p>
            <a:pPr marL="1120140" lvl="1" indent="-571499">
              <a:buClr>
                <a:schemeClr val="dk1"/>
              </a:buClr>
              <a:buSzPts val="4000"/>
              <a:buFont typeface="Arial"/>
              <a:buChar char="○"/>
            </a:pPr>
            <a:r>
              <a:rPr lang="en-US" sz="4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Victor Scarano - Electrolux</a:t>
            </a:r>
          </a:p>
          <a:p>
            <a:pPr marL="1120140" lvl="1" indent="-571499">
              <a:buClr>
                <a:schemeClr val="dk1"/>
              </a:buClr>
              <a:buSzPts val="4000"/>
              <a:buFont typeface="Arial"/>
              <a:buChar char="○"/>
            </a:pPr>
            <a:r>
              <a:rPr lang="en-US" sz="4000" dirty="0">
                <a:solidFill>
                  <a:schemeClr val="dk1"/>
                </a:solidFill>
              </a:rPr>
              <a:t>Marshall Horne - Electrolux</a:t>
            </a:r>
          </a:p>
          <a:p>
            <a:pPr marL="1120140" lvl="1" indent="-571499">
              <a:buClr>
                <a:schemeClr val="dk1"/>
              </a:buClr>
              <a:buSzPts val="4000"/>
              <a:buFont typeface="Arial"/>
              <a:buChar char="○"/>
            </a:pPr>
            <a:r>
              <a:rPr lang="en-US" sz="4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Matthew McClellan - Electrolux</a:t>
            </a:r>
          </a:p>
          <a:p>
            <a:pPr marL="1120140" lvl="1" indent="-571499">
              <a:buClr>
                <a:schemeClr val="dk1"/>
              </a:buClr>
              <a:buSzPts val="4000"/>
              <a:buFont typeface="Arial"/>
              <a:buChar char="○"/>
            </a:pPr>
            <a:endParaRPr lang="en-US" sz="40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71500" marR="0" lvl="0" indent="-571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●"/>
            </a:pPr>
            <a:r>
              <a:rPr lang="en-US" sz="4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Thank you to our Faculty Mentor:</a:t>
            </a:r>
            <a:endParaRPr dirty="0"/>
          </a:p>
          <a:p>
            <a:pPr marL="1120140" marR="0" lvl="1" indent="-571499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○"/>
            </a:pPr>
            <a:r>
              <a:rPr lang="en-US" sz="4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John Dunne - UNCC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2AE691B-9E9B-43BB-A704-CB3908C10A26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4850847" y="7996052"/>
            <a:ext cx="15097567" cy="9827202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4AEC189-E67E-43ED-A809-F922B40FBA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21793200" y="16306800"/>
            <a:ext cx="304800" cy="304800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12F1B6B-8A78-4DEA-A32D-D197AC78273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21793200" y="16306800"/>
            <a:ext cx="304800" cy="304800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28DEFCD-A554-4A16-BE53-E878DF0496C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21793200" y="16306800"/>
            <a:ext cx="304800" cy="304800"/>
          </a:xfrm>
          <a:prstGeom prst="rect">
            <a:avLst/>
          </a:prstGeom>
        </p:spPr>
      </p:pic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6739D80-DCA2-4CD5-8AD7-4C4AC76366D3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21793200" y="16306800"/>
            <a:ext cx="304800" cy="304800"/>
          </a:xfrm>
          <a:prstGeom prst="rect">
            <a:avLst/>
          </a:prstGeom>
        </p:spPr>
      </p:pic>
      <p:pic>
        <p:nvPicPr>
          <p:cNvPr id="10" name="Project Objective">
            <a:hlinkClick r:id="" action="ppaction://media"/>
            <a:extLst>
              <a:ext uri="{FF2B5EF4-FFF2-40B4-BE49-F238E27FC236}">
                <a16:creationId xmlns:a16="http://schemas.microsoft.com/office/drawing/2014/main" id="{C8D4BB43-C24B-41FD-896C-9978AA0B16EA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8"/>
          <a:stretch>
            <a:fillRect/>
          </a:stretch>
        </p:blipFill>
        <p:spPr>
          <a:xfrm flipH="1">
            <a:off x="22642284" y="16633371"/>
            <a:ext cx="478972" cy="478972"/>
          </a:xfrm>
          <a:prstGeom prst="rect">
            <a:avLst/>
          </a:prstGeom>
        </p:spPr>
      </p:pic>
      <p:pic>
        <p:nvPicPr>
          <p:cNvPr id="34" name="Intro">
            <a:hlinkClick r:id="" action="ppaction://media"/>
            <a:extLst>
              <a:ext uri="{FF2B5EF4-FFF2-40B4-BE49-F238E27FC236}">
                <a16:creationId xmlns:a16="http://schemas.microsoft.com/office/drawing/2014/main" id="{FE57B233-4A84-4644-A0D4-9C0775EE9B17}"/>
              </a:ext>
            </a:extLst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2">
                  <p14:trim st="1412" end="27742.5827"/>
                </p14:media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6747669" y="4352794"/>
            <a:ext cx="1197429" cy="1197429"/>
          </a:xfrm>
          <a:prstGeom prst="rect">
            <a:avLst/>
          </a:prstGeom>
        </p:spPr>
      </p:pic>
      <p:pic>
        <p:nvPicPr>
          <p:cNvPr id="35" name="Project Objective">
            <a:hlinkClick r:id="" action="ppaction://media"/>
            <a:extLst>
              <a:ext uri="{FF2B5EF4-FFF2-40B4-BE49-F238E27FC236}">
                <a16:creationId xmlns:a16="http://schemas.microsoft.com/office/drawing/2014/main" id="{6BCA13DC-B76E-4791-9217-32E24DE71590}"/>
              </a:ext>
            </a:extLst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3">
                  <p14:trim end="714907.5147000001"/>
                </p14:media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0102993" y="6712137"/>
            <a:ext cx="1458686" cy="1458686"/>
          </a:xfrm>
          <a:prstGeom prst="rect">
            <a:avLst/>
          </a:prstGeom>
        </p:spPr>
      </p:pic>
      <p:pic>
        <p:nvPicPr>
          <p:cNvPr id="36" name="Project specifications">
            <a:hlinkClick r:id="" action="ppaction://media"/>
            <a:extLst>
              <a:ext uri="{FF2B5EF4-FFF2-40B4-BE49-F238E27FC236}">
                <a16:creationId xmlns:a16="http://schemas.microsoft.com/office/drawing/2014/main" id="{FAD350E7-26E1-4577-AD6B-286B05CEEE67}"/>
              </a:ext>
            </a:extLst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4">
                  <p14:trim end="476930.2721"/>
                </p14:media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1442757" y="15763769"/>
            <a:ext cx="1262743" cy="1262743"/>
          </a:xfrm>
          <a:prstGeom prst="rect">
            <a:avLst/>
          </a:prstGeom>
        </p:spPr>
      </p:pic>
      <p:pic>
        <p:nvPicPr>
          <p:cNvPr id="37" name="Design">
            <a:hlinkClick r:id="" action="ppaction://media"/>
            <a:extLst>
              <a:ext uri="{FF2B5EF4-FFF2-40B4-BE49-F238E27FC236}">
                <a16:creationId xmlns:a16="http://schemas.microsoft.com/office/drawing/2014/main" id="{4F247192-D7BF-4E16-8AB6-F95DAE9090C0}"/>
              </a:ext>
            </a:extLst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5">
                  <p14:trim end="903345.6303"/>
                </p14:media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26158442" y="19328476"/>
            <a:ext cx="1480457" cy="1480457"/>
          </a:xfrm>
          <a:prstGeom prst="rect">
            <a:avLst/>
          </a:prstGeom>
        </p:spPr>
      </p:pic>
      <p:pic>
        <p:nvPicPr>
          <p:cNvPr id="38" name="Testing">
            <a:hlinkClick r:id="" action="ppaction://media"/>
            <a:extLst>
              <a:ext uri="{FF2B5EF4-FFF2-40B4-BE49-F238E27FC236}">
                <a16:creationId xmlns:a16="http://schemas.microsoft.com/office/drawing/2014/main" id="{6D793467-8064-44E9-8BA6-83A834860576}"/>
              </a:ext>
            </a:extLst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6">
                  <p14:trim end="117774.1746"/>
                </p14:media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39522316" y="6467310"/>
            <a:ext cx="1502229" cy="1502229"/>
          </a:xfrm>
          <a:prstGeom prst="rect">
            <a:avLst/>
          </a:prstGeom>
        </p:spPr>
      </p:pic>
      <p:pic>
        <p:nvPicPr>
          <p:cNvPr id="39" name="Control">
            <a:hlinkClick r:id="" action="ppaction://media"/>
            <a:extLst>
              <a:ext uri="{FF2B5EF4-FFF2-40B4-BE49-F238E27FC236}">
                <a16:creationId xmlns:a16="http://schemas.microsoft.com/office/drawing/2014/main" id="{833D0AAE-CA2B-4296-A208-C7C649BA948F}"/>
              </a:ext>
            </a:extLst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7">
                  <p14:trim st="1235" end="771.1564"/>
                </p14:media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40605540" y="15828278"/>
            <a:ext cx="1219199" cy="1219199"/>
          </a:xfrm>
          <a:prstGeom prst="rect">
            <a:avLst/>
          </a:prstGeom>
        </p:spPr>
      </p:pic>
      <p:pic>
        <p:nvPicPr>
          <p:cNvPr id="40" name="Acknowlegements">
            <a:hlinkClick r:id="" action="ppaction://media"/>
            <a:extLst>
              <a:ext uri="{FF2B5EF4-FFF2-40B4-BE49-F238E27FC236}">
                <a16:creationId xmlns:a16="http://schemas.microsoft.com/office/drawing/2014/main" id="{5D0CA390-FDD1-4639-8849-E6A0B2BA200A}"/>
              </a:ext>
            </a:extLst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8">
                  <p14:trim st="2037" end="348.7074"/>
                </p14:media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40866796" y="25428969"/>
            <a:ext cx="957943" cy="9579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649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4649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1706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7105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47260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4865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39117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94482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398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38971"/>
                            </p:stCondLst>
                            <p:childTnLst>
                              <p:par>
                                <p:cTn id="20" presetID="1" presetClass="mediacall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39395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78866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4753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D5A44C-8E3F-4F0D-AF23-14F5FBFC82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Control System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80B84C-93D8-4CA6-9A59-F47FABCB67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3E91DA-41FD-4547-A97F-AB9B0CEDF0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5339" y="5510173"/>
            <a:ext cx="24752196" cy="143943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BACEDD7-247F-46CC-9E13-31ED719299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72400" y="19083615"/>
            <a:ext cx="28060069" cy="12691785"/>
          </a:xfrm>
          <a:prstGeom prst="rect">
            <a:avLst/>
          </a:prstGeom>
        </p:spPr>
      </p:pic>
      <p:pic>
        <p:nvPicPr>
          <p:cNvPr id="6" name="Control ">
            <a:hlinkClick r:id="" action="ppaction://media"/>
            <a:extLst>
              <a:ext uri="{FF2B5EF4-FFF2-40B4-BE49-F238E27FC236}">
                <a16:creationId xmlns:a16="http://schemas.microsoft.com/office/drawing/2014/main" id="{16E6D8BE-6792-4821-8B87-13E64D92FB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793200" y="16306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295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68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6FA779-A720-4001-B58C-7558F4A5D2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5E7F10-C742-4EBB-9A94-5A5434AC24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>
              <a:lnSpc>
                <a:spcPct val="150000"/>
              </a:lnSpc>
              <a:spcBef>
                <a:spcPct val="20000"/>
              </a:spcBef>
              <a:buFont typeface="+mj-lt"/>
              <a:buAutoNum type="arabicPeriod"/>
              <a:defRPr>
                <a:uFillTx/>
              </a:defRPr>
            </a:pPr>
            <a:r>
              <a:rPr lang="en-US" sz="7200" dirty="0">
                <a:solidFill>
                  <a:srgbClr val="00703C"/>
                </a:solidFill>
                <a:latin typeface="Arial" pitchFamily="34" charset="0"/>
                <a:cs typeface="Arial" pitchFamily="34" charset="0"/>
              </a:rPr>
              <a:t>Blanchard, Ryan. “Electronic Gas Valve UNCC Senior Design Project” PowerPoint, January 13, 2020.</a:t>
            </a:r>
          </a:p>
          <a:p>
            <a:pPr marL="342900" lvl="0">
              <a:lnSpc>
                <a:spcPct val="150000"/>
              </a:lnSpc>
              <a:spcBef>
                <a:spcPct val="20000"/>
              </a:spcBef>
              <a:buFont typeface="+mj-lt"/>
              <a:buAutoNum type="arabicPeriod"/>
              <a:defRPr>
                <a:uFillTx/>
              </a:defRPr>
            </a:pPr>
            <a:r>
              <a:rPr lang="en-US" sz="7200" dirty="0">
                <a:solidFill>
                  <a:srgbClr val="00703C"/>
                </a:solidFill>
                <a:latin typeface="Arial" pitchFamily="34" charset="0"/>
                <a:cs typeface="Arial" pitchFamily="34" charset="0"/>
              </a:rPr>
              <a:t>“Electronic gas valve initial specifications.” PDF located in google drive Revision copy B edited January 20, 2020.</a:t>
            </a:r>
          </a:p>
          <a:p>
            <a:pPr marL="342900" lvl="0">
              <a:lnSpc>
                <a:spcPct val="150000"/>
              </a:lnSpc>
              <a:spcBef>
                <a:spcPct val="20000"/>
              </a:spcBef>
              <a:buFont typeface="+mj-lt"/>
              <a:buAutoNum type="arabicPeriod"/>
              <a:defRPr>
                <a:uFillTx/>
              </a:defRPr>
            </a:pPr>
            <a:r>
              <a:rPr lang="en-US" sz="7200" dirty="0">
                <a:solidFill>
                  <a:srgbClr val="00703C"/>
                </a:solidFill>
                <a:latin typeface="Arial" pitchFamily="34" charset="0"/>
                <a:cs typeface="Arial" pitchFamily="34" charset="0"/>
              </a:rPr>
              <a:t>“Project performance specifications.” PDF located in google drive. Revision copy B edited February 2, 2020.</a:t>
            </a:r>
          </a:p>
          <a:p>
            <a:pPr marL="342900" lvl="0">
              <a:lnSpc>
                <a:spcPct val="150000"/>
              </a:lnSpc>
              <a:spcBef>
                <a:spcPct val="20000"/>
              </a:spcBef>
              <a:buFont typeface="+mj-lt"/>
              <a:buAutoNum type="arabicPeriod"/>
              <a:defRPr>
                <a:uFillTx/>
              </a:defRPr>
            </a:pPr>
            <a:r>
              <a:rPr lang="en-US" sz="7200" dirty="0">
                <a:solidFill>
                  <a:srgbClr val="00703C"/>
                </a:solidFill>
                <a:latin typeface="Arial" pitchFamily="34" charset="0"/>
                <a:cs typeface="Arial" pitchFamily="34" charset="0"/>
              </a:rPr>
              <a:t>“Senior Design Project Description: Design of an Electronic Gas Valve.” isl.uncc.edu. 2020. Accessed January 15, 2020. https://isl.uncc.edu/sites/isl.uncc.edu/files/media/Electrolux%20- %20Design%20of%20an%20Electronic%20Gas%20Valve.pdf </a:t>
            </a:r>
            <a:endParaRPr lang="en-US" sz="7200" kern="1200" dirty="0">
              <a:solidFill>
                <a:srgbClr val="00703C"/>
              </a:solidFill>
              <a:latin typeface="Arial" pitchFamily="34" charset="0"/>
              <a:cs typeface="Arial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0834866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254</TotalTime>
  <Words>569</Words>
  <Application>Microsoft Office PowerPoint</Application>
  <PresentationFormat>Custom</PresentationFormat>
  <Paragraphs>74</Paragraphs>
  <Slides>3</Slides>
  <Notes>1</Notes>
  <HiddenSlides>0</HiddenSlides>
  <MMClips>13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6" baseType="lpstr">
      <vt:lpstr>Arial</vt:lpstr>
      <vt:lpstr>Arial Black</vt:lpstr>
      <vt:lpstr>Default Design</vt:lpstr>
      <vt:lpstr>PowerPoint Presentation</vt:lpstr>
      <vt:lpstr>Control System</vt:lpstr>
      <vt:lpstr>References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austingreco51@gmail.com</cp:lastModifiedBy>
  <cp:revision>20</cp:revision>
  <dcterms:created xsi:type="dcterms:W3CDTF">2005-10-27T22:02:18Z</dcterms:created>
  <dcterms:modified xsi:type="dcterms:W3CDTF">2020-04-26T23:27:23Z</dcterms:modified>
</cp:coreProperties>
</file>