
<file path=[Content_Types].xml><?xml version="1.0" encoding="utf-8"?>
<Types xmlns="http://schemas.openxmlformats.org/package/2006/content-types">
  <Default Extension="fntdata" ContentType="application/x-fontdata"/>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8"/>
  </p:notesMasterIdLst>
  <p:sldIdLst>
    <p:sldId id="256" r:id="rId2"/>
    <p:sldId id="257" r:id="rId3"/>
    <p:sldId id="258" r:id="rId4"/>
    <p:sldId id="259" r:id="rId5"/>
    <p:sldId id="260" r:id="rId6"/>
    <p:sldId id="261" r:id="rId7"/>
  </p:sldIdLst>
  <p:sldSz cx="43891200" cy="32918400"/>
  <p:notesSz cx="9296400" cy="6858000"/>
  <p:embeddedFontLst>
    <p:embeddedFont>
      <p:font typeface="Oswald" panose="020B0604020202020204" charset="0"/>
      <p:regular r:id="rId9"/>
      <p:bold r:id="rId10"/>
    </p:embeddedFont>
    <p:embeddedFont>
      <p:font typeface="Roboto" pitchFamily="2" charset="0"/>
      <p:regular r:id="rId11"/>
      <p:bold r:id="rId12"/>
      <p:italic r:id="rId13"/>
      <p:boldItalic r:id="rId1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0368">
          <p15:clr>
            <a:srgbClr val="000000"/>
          </p15:clr>
        </p15:guide>
        <p15:guide id="2" pos="13824">
          <p15:clr>
            <a:srgbClr val="000000"/>
          </p15:clr>
        </p15:guide>
      </p15:sldGuideLst>
    </p:ext>
    <p: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8" roundtripDataSignature="AMtx7miL6u8im3D6xom803qJu3rmP9IEL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25" d="100"/>
          <a:sy n="25" d="100"/>
        </p:scale>
        <p:origin x="1260" y="84"/>
      </p:cViewPr>
      <p:guideLst>
        <p:guide orient="horz" pos="10368"/>
        <p:guide pos="1382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13" Type="http://schemas.openxmlformats.org/officeDocument/2006/relationships/font" Target="fonts/font5.fntdata"/><Relationship Id="rId18" Type="http://customschemas.google.com/relationships/presentationmetadata" Target="metadata"/><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font" Target="fonts/font4.fntdata"/><Relationship Id="rId2" Type="http://schemas.openxmlformats.org/officeDocument/2006/relationships/slide" Target="slides/slide1.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3.fntdata"/><Relationship Id="rId5" Type="http://schemas.openxmlformats.org/officeDocument/2006/relationships/slide" Target="slides/slide4.xml"/><Relationship Id="rId10" Type="http://schemas.openxmlformats.org/officeDocument/2006/relationships/font" Target="fonts/font2.fntdata"/><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font" Target="fonts/font1.fntdata"/><Relationship Id="rId14" Type="http://schemas.openxmlformats.org/officeDocument/2006/relationships/font" Target="fonts/font6.fntdata"/><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4030593" cy="343135"/>
          </a:xfrm>
          <a:prstGeom prst="rect">
            <a:avLst/>
          </a:prstGeom>
          <a:noFill/>
          <a:ln>
            <a:noFill/>
          </a:ln>
        </p:spPr>
        <p:txBody>
          <a:bodyPr spcFirstLastPara="1" wrap="square" lIns="92825" tIns="46400" rIns="92825" bIns="464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828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828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828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828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828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828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828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828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5263656" y="0"/>
            <a:ext cx="4030593" cy="343135"/>
          </a:xfrm>
          <a:prstGeom prst="rect">
            <a:avLst/>
          </a:prstGeom>
          <a:noFill/>
          <a:ln>
            <a:noFill/>
          </a:ln>
        </p:spPr>
        <p:txBody>
          <a:bodyPr spcFirstLastPara="1" wrap="square" lIns="92825" tIns="46400" rIns="92825" bIns="464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828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828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828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828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828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828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828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828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2938463" y="514350"/>
            <a:ext cx="3425825" cy="257016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 name="Google Shape;6;n"/>
          <p:cNvSpPr txBox="1">
            <a:spLocks noGrp="1"/>
          </p:cNvSpPr>
          <p:nvPr>
            <p:ph type="body" idx="1"/>
          </p:nvPr>
        </p:nvSpPr>
        <p:spPr>
          <a:xfrm>
            <a:off x="931793" y="3259190"/>
            <a:ext cx="7432816" cy="3084695"/>
          </a:xfrm>
          <a:prstGeom prst="rect">
            <a:avLst/>
          </a:prstGeom>
          <a:noFill/>
          <a:ln>
            <a:noFill/>
          </a:ln>
        </p:spPr>
        <p:txBody>
          <a:bodyPr spcFirstLastPara="1" wrap="square" lIns="92825" tIns="46400" rIns="92825" bIns="46400" anchor="t" anchorCtr="0">
            <a:noAutofit/>
          </a:bodyPr>
          <a:lstStyle>
            <a:lvl1pPr marL="457200" marR="0" lvl="0" indent="-228600" algn="l" rtl="0">
              <a:lnSpc>
                <a:spcPct val="100000"/>
              </a:lnSpc>
              <a:spcBef>
                <a:spcPts val="432"/>
              </a:spcBef>
              <a:spcAft>
                <a:spcPts val="0"/>
              </a:spcAft>
              <a:buClr>
                <a:srgbClr val="000000"/>
              </a:buClr>
              <a:buSzPts val="1400"/>
              <a:buFont typeface="Arial"/>
              <a:buNone/>
              <a:defRPr sz="1440" b="0" i="0" u="none" strike="noStrike" cap="none">
                <a:solidFill>
                  <a:schemeClr val="dk1"/>
                </a:solidFill>
                <a:latin typeface="Arial"/>
                <a:ea typeface="Arial"/>
                <a:cs typeface="Arial"/>
                <a:sym typeface="Arial"/>
              </a:defRPr>
            </a:lvl1pPr>
            <a:lvl2pPr marL="914400" marR="0" lvl="1" indent="-228600" algn="l" rtl="0">
              <a:lnSpc>
                <a:spcPct val="100000"/>
              </a:lnSpc>
              <a:spcBef>
                <a:spcPts val="432"/>
              </a:spcBef>
              <a:spcAft>
                <a:spcPts val="0"/>
              </a:spcAft>
              <a:buClr>
                <a:srgbClr val="000000"/>
              </a:buClr>
              <a:buSzPts val="1400"/>
              <a:buFont typeface="Arial"/>
              <a:buNone/>
              <a:defRPr sz="1440" b="0" i="0" u="none" strike="noStrike" cap="none">
                <a:solidFill>
                  <a:schemeClr val="dk1"/>
                </a:solidFill>
                <a:latin typeface="Arial"/>
                <a:ea typeface="Arial"/>
                <a:cs typeface="Arial"/>
                <a:sym typeface="Arial"/>
              </a:defRPr>
            </a:lvl2pPr>
            <a:lvl3pPr marL="1371600" marR="0" lvl="2" indent="-228600" algn="l" rtl="0">
              <a:lnSpc>
                <a:spcPct val="100000"/>
              </a:lnSpc>
              <a:spcBef>
                <a:spcPts val="432"/>
              </a:spcBef>
              <a:spcAft>
                <a:spcPts val="0"/>
              </a:spcAft>
              <a:buClr>
                <a:srgbClr val="000000"/>
              </a:buClr>
              <a:buSzPts val="1400"/>
              <a:buFont typeface="Arial"/>
              <a:buNone/>
              <a:defRPr sz="1440" b="0" i="0" u="none" strike="noStrike" cap="none">
                <a:solidFill>
                  <a:schemeClr val="dk1"/>
                </a:solidFill>
                <a:latin typeface="Arial"/>
                <a:ea typeface="Arial"/>
                <a:cs typeface="Arial"/>
                <a:sym typeface="Arial"/>
              </a:defRPr>
            </a:lvl3pPr>
            <a:lvl4pPr marL="1828800" marR="0" lvl="3" indent="-228600" algn="l" rtl="0">
              <a:lnSpc>
                <a:spcPct val="100000"/>
              </a:lnSpc>
              <a:spcBef>
                <a:spcPts val="432"/>
              </a:spcBef>
              <a:spcAft>
                <a:spcPts val="0"/>
              </a:spcAft>
              <a:buClr>
                <a:srgbClr val="000000"/>
              </a:buClr>
              <a:buSzPts val="1400"/>
              <a:buFont typeface="Arial"/>
              <a:buNone/>
              <a:defRPr sz="1440" b="0" i="0" u="none" strike="noStrike" cap="none">
                <a:solidFill>
                  <a:schemeClr val="dk1"/>
                </a:solidFill>
                <a:latin typeface="Arial"/>
                <a:ea typeface="Arial"/>
                <a:cs typeface="Arial"/>
                <a:sym typeface="Arial"/>
              </a:defRPr>
            </a:lvl4pPr>
            <a:lvl5pPr marL="2286000" marR="0" lvl="4" indent="-228600" algn="l" rtl="0">
              <a:lnSpc>
                <a:spcPct val="100000"/>
              </a:lnSpc>
              <a:spcBef>
                <a:spcPts val="432"/>
              </a:spcBef>
              <a:spcAft>
                <a:spcPts val="0"/>
              </a:spcAft>
              <a:buClr>
                <a:srgbClr val="000000"/>
              </a:buClr>
              <a:buSzPts val="1400"/>
              <a:buFont typeface="Arial"/>
              <a:buNone/>
              <a:defRPr sz="1440" b="0" i="0" u="none" strike="noStrike" cap="none">
                <a:solidFill>
                  <a:schemeClr val="dk1"/>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4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44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44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44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6513694"/>
            <a:ext cx="4030593" cy="343135"/>
          </a:xfrm>
          <a:prstGeom prst="rect">
            <a:avLst/>
          </a:prstGeom>
          <a:noFill/>
          <a:ln>
            <a:noFill/>
          </a:ln>
        </p:spPr>
        <p:txBody>
          <a:bodyPr spcFirstLastPara="1" wrap="square" lIns="92825" tIns="46400" rIns="92825" bIns="464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828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828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828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828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828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828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828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828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5263656" y="6513694"/>
            <a:ext cx="4030593" cy="343135"/>
          </a:xfrm>
          <a:prstGeom prst="rect">
            <a:avLst/>
          </a:prstGeom>
          <a:noFill/>
          <a:ln>
            <a:noFill/>
          </a:ln>
        </p:spPr>
        <p:txBody>
          <a:bodyPr spcFirstLastPara="1" wrap="square" lIns="92825" tIns="46400" rIns="92825" bIns="464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sldNum" idx="12"/>
          </p:nvPr>
        </p:nvSpPr>
        <p:spPr>
          <a:xfrm>
            <a:off x="5263656" y="6513694"/>
            <a:ext cx="4030593" cy="343135"/>
          </a:xfrm>
          <a:prstGeom prst="rect">
            <a:avLst/>
          </a:prstGeom>
          <a:noFill/>
          <a:ln>
            <a:noFill/>
          </a:ln>
        </p:spPr>
        <p:txBody>
          <a:bodyPr spcFirstLastPara="1" wrap="square" lIns="92825" tIns="46400" rIns="92825" bIns="464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
        <p:nvSpPr>
          <p:cNvPr id="86" name="Google Shape;86;p1:notes"/>
          <p:cNvSpPr>
            <a:spLocks noGrp="1" noRot="1" noChangeAspect="1"/>
          </p:cNvSpPr>
          <p:nvPr>
            <p:ph type="sldImg" idx="2"/>
          </p:nvPr>
        </p:nvSpPr>
        <p:spPr>
          <a:xfrm>
            <a:off x="2938463" y="514350"/>
            <a:ext cx="3425825" cy="2570163"/>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7" name="Google Shape;87;p1:notes"/>
          <p:cNvSpPr txBox="1">
            <a:spLocks noGrp="1"/>
          </p:cNvSpPr>
          <p:nvPr>
            <p:ph type="body" idx="1"/>
          </p:nvPr>
        </p:nvSpPr>
        <p:spPr>
          <a:xfrm>
            <a:off x="931793" y="3259190"/>
            <a:ext cx="7432816" cy="3084695"/>
          </a:xfrm>
          <a:prstGeom prst="rect">
            <a:avLst/>
          </a:prstGeom>
          <a:noFill/>
          <a:ln>
            <a:noFill/>
          </a:ln>
        </p:spPr>
        <p:txBody>
          <a:bodyPr spcFirstLastPara="1" wrap="square" lIns="92825" tIns="46400" rIns="92825" bIns="464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74c23a45b8_1_0:notes"/>
          <p:cNvSpPr>
            <a:spLocks noGrp="1" noRot="1" noChangeAspect="1"/>
          </p:cNvSpPr>
          <p:nvPr>
            <p:ph type="sldImg" idx="2"/>
          </p:nvPr>
        </p:nvSpPr>
        <p:spPr>
          <a:xfrm>
            <a:off x="2938463" y="514350"/>
            <a:ext cx="3425825" cy="25701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 name="Google Shape;143;g74c23a45b8_1_0:notes"/>
          <p:cNvSpPr txBox="1">
            <a:spLocks noGrp="1"/>
          </p:cNvSpPr>
          <p:nvPr>
            <p:ph type="body" idx="1"/>
          </p:nvPr>
        </p:nvSpPr>
        <p:spPr>
          <a:xfrm>
            <a:off x="931793" y="3259190"/>
            <a:ext cx="7432800" cy="3084600"/>
          </a:xfrm>
          <a:prstGeom prst="rect">
            <a:avLst/>
          </a:prstGeom>
        </p:spPr>
        <p:txBody>
          <a:bodyPr spcFirstLastPara="1" wrap="square" lIns="92825" tIns="46400" rIns="92825" bIns="46400" anchor="t" anchorCtr="0">
            <a:noAutofit/>
          </a:bodyPr>
          <a:lstStyle/>
          <a:p>
            <a:pPr marL="0" lvl="0" indent="0" algn="l" rtl="0">
              <a:spcBef>
                <a:spcPts val="432"/>
              </a:spcBef>
              <a:spcAft>
                <a:spcPts val="0"/>
              </a:spcAft>
              <a:buNone/>
            </a:pPr>
            <a:endParaRPr/>
          </a:p>
        </p:txBody>
      </p:sp>
      <p:sp>
        <p:nvSpPr>
          <p:cNvPr id="144" name="Google Shape;144;g74c23a45b8_1_0:notes"/>
          <p:cNvSpPr txBox="1">
            <a:spLocks noGrp="1"/>
          </p:cNvSpPr>
          <p:nvPr>
            <p:ph type="sldNum" idx="12"/>
          </p:nvPr>
        </p:nvSpPr>
        <p:spPr>
          <a:xfrm>
            <a:off x="5263656" y="6513694"/>
            <a:ext cx="4030500" cy="343200"/>
          </a:xfrm>
          <a:prstGeom prst="rect">
            <a:avLst/>
          </a:prstGeom>
        </p:spPr>
        <p:txBody>
          <a:bodyPr spcFirstLastPara="1" wrap="square" lIns="92825" tIns="46400" rIns="92825" bIns="464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74c23a45b8_1_68:notes"/>
          <p:cNvSpPr>
            <a:spLocks noGrp="1" noRot="1" noChangeAspect="1"/>
          </p:cNvSpPr>
          <p:nvPr>
            <p:ph type="sldImg" idx="2"/>
          </p:nvPr>
        </p:nvSpPr>
        <p:spPr>
          <a:xfrm>
            <a:off x="2938463" y="514350"/>
            <a:ext cx="3425825" cy="25701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 name="Google Shape;151;g74c23a45b8_1_68:notes"/>
          <p:cNvSpPr txBox="1">
            <a:spLocks noGrp="1"/>
          </p:cNvSpPr>
          <p:nvPr>
            <p:ph type="body" idx="1"/>
          </p:nvPr>
        </p:nvSpPr>
        <p:spPr>
          <a:xfrm>
            <a:off x="931793" y="3259190"/>
            <a:ext cx="7432800" cy="3084600"/>
          </a:xfrm>
          <a:prstGeom prst="rect">
            <a:avLst/>
          </a:prstGeom>
        </p:spPr>
        <p:txBody>
          <a:bodyPr spcFirstLastPara="1" wrap="square" lIns="92825" tIns="46400" rIns="92825" bIns="46400" anchor="t" anchorCtr="0">
            <a:noAutofit/>
          </a:bodyPr>
          <a:lstStyle/>
          <a:p>
            <a:pPr marL="0" lvl="0" indent="0" algn="l" rtl="0">
              <a:spcBef>
                <a:spcPts val="432"/>
              </a:spcBef>
              <a:spcAft>
                <a:spcPts val="0"/>
              </a:spcAft>
              <a:buNone/>
            </a:pPr>
            <a:endParaRPr/>
          </a:p>
        </p:txBody>
      </p:sp>
      <p:sp>
        <p:nvSpPr>
          <p:cNvPr id="152" name="Google Shape;152;g74c23a45b8_1_68:notes"/>
          <p:cNvSpPr txBox="1">
            <a:spLocks noGrp="1"/>
          </p:cNvSpPr>
          <p:nvPr>
            <p:ph type="sldNum" idx="12"/>
          </p:nvPr>
        </p:nvSpPr>
        <p:spPr>
          <a:xfrm>
            <a:off x="5263656" y="6513694"/>
            <a:ext cx="4030500" cy="343200"/>
          </a:xfrm>
          <a:prstGeom prst="rect">
            <a:avLst/>
          </a:prstGeom>
        </p:spPr>
        <p:txBody>
          <a:bodyPr spcFirstLastPara="1" wrap="square" lIns="92825" tIns="46400" rIns="92825" bIns="464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74c23a45b8_1_74:notes"/>
          <p:cNvSpPr>
            <a:spLocks noGrp="1" noRot="1" noChangeAspect="1"/>
          </p:cNvSpPr>
          <p:nvPr>
            <p:ph type="sldImg" idx="2"/>
          </p:nvPr>
        </p:nvSpPr>
        <p:spPr>
          <a:xfrm>
            <a:off x="2938463" y="514350"/>
            <a:ext cx="3425825" cy="25701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 name="Google Shape;158;g74c23a45b8_1_74:notes"/>
          <p:cNvSpPr txBox="1">
            <a:spLocks noGrp="1"/>
          </p:cNvSpPr>
          <p:nvPr>
            <p:ph type="body" idx="1"/>
          </p:nvPr>
        </p:nvSpPr>
        <p:spPr>
          <a:xfrm>
            <a:off x="931793" y="3259190"/>
            <a:ext cx="7432800" cy="3084600"/>
          </a:xfrm>
          <a:prstGeom prst="rect">
            <a:avLst/>
          </a:prstGeom>
        </p:spPr>
        <p:txBody>
          <a:bodyPr spcFirstLastPara="1" wrap="square" lIns="92825" tIns="46400" rIns="92825" bIns="46400" anchor="t" anchorCtr="0">
            <a:noAutofit/>
          </a:bodyPr>
          <a:lstStyle/>
          <a:p>
            <a:pPr marL="0" lvl="0" indent="0" algn="l" rtl="0">
              <a:spcBef>
                <a:spcPts val="432"/>
              </a:spcBef>
              <a:spcAft>
                <a:spcPts val="0"/>
              </a:spcAft>
              <a:buNone/>
            </a:pPr>
            <a:endParaRPr/>
          </a:p>
        </p:txBody>
      </p:sp>
      <p:sp>
        <p:nvSpPr>
          <p:cNvPr id="159" name="Google Shape;159;g74c23a45b8_1_74:notes"/>
          <p:cNvSpPr txBox="1">
            <a:spLocks noGrp="1"/>
          </p:cNvSpPr>
          <p:nvPr>
            <p:ph type="sldNum" idx="12"/>
          </p:nvPr>
        </p:nvSpPr>
        <p:spPr>
          <a:xfrm>
            <a:off x="5263656" y="6513694"/>
            <a:ext cx="4030500" cy="343200"/>
          </a:xfrm>
          <a:prstGeom prst="rect">
            <a:avLst/>
          </a:prstGeom>
        </p:spPr>
        <p:txBody>
          <a:bodyPr spcFirstLastPara="1" wrap="square" lIns="92825" tIns="46400" rIns="92825" bIns="4640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74c23a45b8_1_40:notes"/>
          <p:cNvSpPr>
            <a:spLocks noGrp="1" noRot="1" noChangeAspect="1"/>
          </p:cNvSpPr>
          <p:nvPr>
            <p:ph type="sldImg" idx="2"/>
          </p:nvPr>
        </p:nvSpPr>
        <p:spPr>
          <a:xfrm>
            <a:off x="2938463" y="514350"/>
            <a:ext cx="3425825" cy="25701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g74c23a45b8_1_40:notes"/>
          <p:cNvSpPr txBox="1">
            <a:spLocks noGrp="1"/>
          </p:cNvSpPr>
          <p:nvPr>
            <p:ph type="body" idx="1"/>
          </p:nvPr>
        </p:nvSpPr>
        <p:spPr>
          <a:xfrm>
            <a:off x="931793" y="3259190"/>
            <a:ext cx="7432800" cy="3084600"/>
          </a:xfrm>
          <a:prstGeom prst="rect">
            <a:avLst/>
          </a:prstGeom>
        </p:spPr>
        <p:txBody>
          <a:bodyPr spcFirstLastPara="1" wrap="square" lIns="92825" tIns="46400" rIns="92825" bIns="46400" anchor="t" anchorCtr="0">
            <a:noAutofit/>
          </a:bodyPr>
          <a:lstStyle/>
          <a:p>
            <a:pPr marL="0" lvl="0" indent="0" algn="l" rtl="0">
              <a:spcBef>
                <a:spcPts val="432"/>
              </a:spcBef>
              <a:spcAft>
                <a:spcPts val="0"/>
              </a:spcAft>
              <a:buNone/>
            </a:pPr>
            <a:endParaRPr/>
          </a:p>
        </p:txBody>
      </p:sp>
      <p:sp>
        <p:nvSpPr>
          <p:cNvPr id="172" name="Google Shape;172;g74c23a45b8_1_40:notes"/>
          <p:cNvSpPr txBox="1">
            <a:spLocks noGrp="1"/>
          </p:cNvSpPr>
          <p:nvPr>
            <p:ph type="sldNum" idx="12"/>
          </p:nvPr>
        </p:nvSpPr>
        <p:spPr>
          <a:xfrm>
            <a:off x="5263656" y="6513694"/>
            <a:ext cx="4030500" cy="343200"/>
          </a:xfrm>
          <a:prstGeom prst="rect">
            <a:avLst/>
          </a:prstGeom>
        </p:spPr>
        <p:txBody>
          <a:bodyPr spcFirstLastPara="1" wrap="square" lIns="92825" tIns="46400" rIns="92825" bIns="464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74c23a45b8_1_46:notes"/>
          <p:cNvSpPr>
            <a:spLocks noGrp="1" noRot="1" noChangeAspect="1"/>
          </p:cNvSpPr>
          <p:nvPr>
            <p:ph type="sldImg" idx="2"/>
          </p:nvPr>
        </p:nvSpPr>
        <p:spPr>
          <a:xfrm>
            <a:off x="2938463" y="514350"/>
            <a:ext cx="3425825" cy="25701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 name="Google Shape;191;g74c23a45b8_1_46:notes"/>
          <p:cNvSpPr txBox="1">
            <a:spLocks noGrp="1"/>
          </p:cNvSpPr>
          <p:nvPr>
            <p:ph type="body" idx="1"/>
          </p:nvPr>
        </p:nvSpPr>
        <p:spPr>
          <a:xfrm>
            <a:off x="931793" y="3259190"/>
            <a:ext cx="7432800" cy="3084600"/>
          </a:xfrm>
          <a:prstGeom prst="rect">
            <a:avLst/>
          </a:prstGeom>
        </p:spPr>
        <p:txBody>
          <a:bodyPr spcFirstLastPara="1" wrap="square" lIns="92825" tIns="46400" rIns="92825" bIns="46400" anchor="t" anchorCtr="0">
            <a:noAutofit/>
          </a:bodyPr>
          <a:lstStyle/>
          <a:p>
            <a:pPr marL="0" lvl="0" indent="0" algn="l" rtl="0">
              <a:spcBef>
                <a:spcPts val="432"/>
              </a:spcBef>
              <a:spcAft>
                <a:spcPts val="0"/>
              </a:spcAft>
              <a:buNone/>
            </a:pPr>
            <a:endParaRPr/>
          </a:p>
        </p:txBody>
      </p:sp>
      <p:sp>
        <p:nvSpPr>
          <p:cNvPr id="192" name="Google Shape;192;g74c23a45b8_1_46:notes"/>
          <p:cNvSpPr txBox="1">
            <a:spLocks noGrp="1"/>
          </p:cNvSpPr>
          <p:nvPr>
            <p:ph type="sldNum" idx="12"/>
          </p:nvPr>
        </p:nvSpPr>
        <p:spPr>
          <a:xfrm>
            <a:off x="5263656" y="6513694"/>
            <a:ext cx="4030500" cy="343200"/>
          </a:xfrm>
          <a:prstGeom prst="rect">
            <a:avLst/>
          </a:prstGeom>
        </p:spPr>
        <p:txBody>
          <a:bodyPr spcFirstLastPara="1" wrap="square" lIns="92825" tIns="46400" rIns="92825" bIns="464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3"/>
          <p:cNvSpPr txBox="1">
            <a:spLocks noGrp="1"/>
          </p:cNvSpPr>
          <p:nvPr>
            <p:ph type="dt" idx="10"/>
          </p:nvPr>
        </p:nvSpPr>
        <p:spPr>
          <a:xfrm>
            <a:off x="2186940" y="30007559"/>
            <a:ext cx="10256520" cy="2286000"/>
          </a:xfrm>
          <a:prstGeom prst="rect">
            <a:avLst/>
          </a:prstGeom>
          <a:noFill/>
          <a:ln>
            <a:noFill/>
          </a:ln>
        </p:spPr>
        <p:txBody>
          <a:bodyPr spcFirstLastPara="1" wrap="square" lIns="365700" tIns="182850" rIns="365700" bIns="18285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3"/>
          <p:cNvSpPr txBox="1">
            <a:spLocks noGrp="1"/>
          </p:cNvSpPr>
          <p:nvPr>
            <p:ph type="ftr" idx="11"/>
          </p:nvPr>
        </p:nvSpPr>
        <p:spPr>
          <a:xfrm>
            <a:off x="14988541" y="30007559"/>
            <a:ext cx="13914120" cy="2286000"/>
          </a:xfrm>
          <a:prstGeom prst="rect">
            <a:avLst/>
          </a:prstGeom>
          <a:noFill/>
          <a:ln>
            <a:noFill/>
          </a:ln>
        </p:spPr>
        <p:txBody>
          <a:bodyPr spcFirstLastPara="1" wrap="square" lIns="365700" tIns="182850" rIns="365700" bIns="182850" anchor="t"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3"/>
          <p:cNvSpPr txBox="1">
            <a:spLocks noGrp="1"/>
          </p:cNvSpPr>
          <p:nvPr>
            <p:ph type="sldNum" idx="12"/>
          </p:nvPr>
        </p:nvSpPr>
        <p:spPr>
          <a:xfrm>
            <a:off x="31447741" y="30007559"/>
            <a:ext cx="10256520" cy="2286000"/>
          </a:xfrm>
          <a:prstGeom prst="rect">
            <a:avLst/>
          </a:prstGeom>
          <a:noFill/>
          <a:ln>
            <a:noFill/>
          </a:ln>
        </p:spPr>
        <p:txBody>
          <a:bodyPr spcFirstLastPara="1" wrap="square" lIns="365700" tIns="182850" rIns="365700" bIns="182850" anchor="t" anchorCtr="0">
            <a:noAutofit/>
          </a:bodyPr>
          <a:lstStyle>
            <a:lvl1pPr marL="0" marR="0" lvl="0" indent="0" algn="r">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_TEXT" type="vertTx">
  <p:cSld name="VERTICAL_TEXT">
    <p:spTree>
      <p:nvGrpSpPr>
        <p:cNvPr id="1" name="Shape 72"/>
        <p:cNvGrpSpPr/>
        <p:nvPr/>
      </p:nvGrpSpPr>
      <p:grpSpPr>
        <a:xfrm>
          <a:off x="0" y="0"/>
          <a:ext cx="0" cy="0"/>
          <a:chOff x="0" y="0"/>
          <a:chExt cx="0" cy="0"/>
        </a:xfrm>
      </p:grpSpPr>
      <p:sp>
        <p:nvSpPr>
          <p:cNvPr id="73" name="Google Shape;73;p12"/>
          <p:cNvSpPr txBox="1">
            <a:spLocks noGrp="1"/>
          </p:cNvSpPr>
          <p:nvPr>
            <p:ph type="title"/>
          </p:nvPr>
        </p:nvSpPr>
        <p:spPr>
          <a:xfrm>
            <a:off x="2186940" y="1318260"/>
            <a:ext cx="39517319" cy="5486400"/>
          </a:xfrm>
          <a:prstGeom prst="rect">
            <a:avLst/>
          </a:prstGeom>
          <a:noFill/>
          <a:ln>
            <a:noFill/>
          </a:ln>
        </p:spPr>
        <p:txBody>
          <a:bodyPr spcFirstLastPara="1" wrap="square" lIns="365700" tIns="182850" rIns="365700" bIns="18285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74" name="Google Shape;74;p12"/>
          <p:cNvSpPr txBox="1">
            <a:spLocks noGrp="1"/>
          </p:cNvSpPr>
          <p:nvPr>
            <p:ph type="body" idx="1"/>
          </p:nvPr>
        </p:nvSpPr>
        <p:spPr>
          <a:xfrm rot="5400000">
            <a:off x="11056620" y="-1211580"/>
            <a:ext cx="21777959" cy="39517319"/>
          </a:xfrm>
          <a:prstGeom prst="rect">
            <a:avLst/>
          </a:prstGeom>
          <a:noFill/>
          <a:ln>
            <a:noFill/>
          </a:ln>
        </p:spPr>
        <p:txBody>
          <a:bodyPr spcFirstLastPara="1" wrap="square" lIns="365700" tIns="182850" rIns="365700" bIns="182850" anchor="t" anchorCtr="0">
            <a:no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5" name="Google Shape;75;p12"/>
          <p:cNvSpPr txBox="1">
            <a:spLocks noGrp="1"/>
          </p:cNvSpPr>
          <p:nvPr>
            <p:ph type="dt" idx="10"/>
          </p:nvPr>
        </p:nvSpPr>
        <p:spPr>
          <a:xfrm>
            <a:off x="2186940" y="30007559"/>
            <a:ext cx="10256520" cy="2286000"/>
          </a:xfrm>
          <a:prstGeom prst="rect">
            <a:avLst/>
          </a:prstGeom>
          <a:noFill/>
          <a:ln>
            <a:noFill/>
          </a:ln>
        </p:spPr>
        <p:txBody>
          <a:bodyPr spcFirstLastPara="1" wrap="square" lIns="365700" tIns="182850" rIns="365700" bIns="18285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12"/>
          <p:cNvSpPr txBox="1">
            <a:spLocks noGrp="1"/>
          </p:cNvSpPr>
          <p:nvPr>
            <p:ph type="ftr" idx="11"/>
          </p:nvPr>
        </p:nvSpPr>
        <p:spPr>
          <a:xfrm>
            <a:off x="14988541" y="30007559"/>
            <a:ext cx="13914120" cy="2286000"/>
          </a:xfrm>
          <a:prstGeom prst="rect">
            <a:avLst/>
          </a:prstGeom>
          <a:noFill/>
          <a:ln>
            <a:noFill/>
          </a:ln>
        </p:spPr>
        <p:txBody>
          <a:bodyPr spcFirstLastPara="1" wrap="square" lIns="365700" tIns="182850" rIns="365700" bIns="182850" anchor="t"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12"/>
          <p:cNvSpPr txBox="1">
            <a:spLocks noGrp="1"/>
          </p:cNvSpPr>
          <p:nvPr>
            <p:ph type="sldNum" idx="12"/>
          </p:nvPr>
        </p:nvSpPr>
        <p:spPr>
          <a:xfrm>
            <a:off x="31447741" y="30007559"/>
            <a:ext cx="10256520" cy="2286000"/>
          </a:xfrm>
          <a:prstGeom prst="rect">
            <a:avLst/>
          </a:prstGeom>
          <a:noFill/>
          <a:ln>
            <a:noFill/>
          </a:ln>
        </p:spPr>
        <p:txBody>
          <a:bodyPr spcFirstLastPara="1" wrap="square" lIns="365700" tIns="182850" rIns="365700" bIns="182850" anchor="t" anchorCtr="0">
            <a:noAutofit/>
          </a:bodyPr>
          <a:lstStyle>
            <a:lvl1pPr marL="0" marR="0" lvl="0" indent="0" algn="r">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_TITLE_AND_VERTICAL_TEXT" type="vertTitleAndTx">
  <p:cSld name="VERTICAL_TITLE_AND_VERTICAL_TEXT">
    <p:spTree>
      <p:nvGrpSpPr>
        <p:cNvPr id="1" name="Shape 78"/>
        <p:cNvGrpSpPr/>
        <p:nvPr/>
      </p:nvGrpSpPr>
      <p:grpSpPr>
        <a:xfrm>
          <a:off x="0" y="0"/>
          <a:ext cx="0" cy="0"/>
          <a:chOff x="0" y="0"/>
          <a:chExt cx="0" cy="0"/>
        </a:xfrm>
      </p:grpSpPr>
      <p:sp>
        <p:nvSpPr>
          <p:cNvPr id="79" name="Google Shape;79;p13"/>
          <p:cNvSpPr txBox="1">
            <a:spLocks noGrp="1"/>
          </p:cNvSpPr>
          <p:nvPr>
            <p:ph type="title"/>
          </p:nvPr>
        </p:nvSpPr>
        <p:spPr>
          <a:xfrm rot="5400000">
            <a:off x="22705698" y="10437495"/>
            <a:ext cx="28117799" cy="9879330"/>
          </a:xfrm>
          <a:prstGeom prst="rect">
            <a:avLst/>
          </a:prstGeom>
          <a:noFill/>
          <a:ln>
            <a:noFill/>
          </a:ln>
        </p:spPr>
        <p:txBody>
          <a:bodyPr spcFirstLastPara="1" wrap="square" lIns="365700" tIns="182850" rIns="365700" bIns="18285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80" name="Google Shape;80;p13"/>
          <p:cNvSpPr txBox="1">
            <a:spLocks noGrp="1"/>
          </p:cNvSpPr>
          <p:nvPr>
            <p:ph type="body" idx="1"/>
          </p:nvPr>
        </p:nvSpPr>
        <p:spPr>
          <a:xfrm rot="5400000">
            <a:off x="2855596" y="649605"/>
            <a:ext cx="28117799" cy="29455110"/>
          </a:xfrm>
          <a:prstGeom prst="rect">
            <a:avLst/>
          </a:prstGeom>
          <a:noFill/>
          <a:ln>
            <a:noFill/>
          </a:ln>
        </p:spPr>
        <p:txBody>
          <a:bodyPr spcFirstLastPara="1" wrap="square" lIns="365700" tIns="182850" rIns="365700" bIns="182850" anchor="t" anchorCtr="0">
            <a:no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81" name="Google Shape;81;p13"/>
          <p:cNvSpPr txBox="1">
            <a:spLocks noGrp="1"/>
          </p:cNvSpPr>
          <p:nvPr>
            <p:ph type="dt" idx="10"/>
          </p:nvPr>
        </p:nvSpPr>
        <p:spPr>
          <a:xfrm>
            <a:off x="2186940" y="30007559"/>
            <a:ext cx="10256520" cy="2286000"/>
          </a:xfrm>
          <a:prstGeom prst="rect">
            <a:avLst/>
          </a:prstGeom>
          <a:noFill/>
          <a:ln>
            <a:noFill/>
          </a:ln>
        </p:spPr>
        <p:txBody>
          <a:bodyPr spcFirstLastPara="1" wrap="square" lIns="365700" tIns="182850" rIns="365700" bIns="18285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13"/>
          <p:cNvSpPr txBox="1">
            <a:spLocks noGrp="1"/>
          </p:cNvSpPr>
          <p:nvPr>
            <p:ph type="ftr" idx="11"/>
          </p:nvPr>
        </p:nvSpPr>
        <p:spPr>
          <a:xfrm>
            <a:off x="14988541" y="30007559"/>
            <a:ext cx="13914120" cy="2286000"/>
          </a:xfrm>
          <a:prstGeom prst="rect">
            <a:avLst/>
          </a:prstGeom>
          <a:noFill/>
          <a:ln>
            <a:noFill/>
          </a:ln>
        </p:spPr>
        <p:txBody>
          <a:bodyPr spcFirstLastPara="1" wrap="square" lIns="365700" tIns="182850" rIns="365700" bIns="182850" anchor="t"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13"/>
          <p:cNvSpPr txBox="1">
            <a:spLocks noGrp="1"/>
          </p:cNvSpPr>
          <p:nvPr>
            <p:ph type="sldNum" idx="12"/>
          </p:nvPr>
        </p:nvSpPr>
        <p:spPr>
          <a:xfrm>
            <a:off x="31447741" y="30007559"/>
            <a:ext cx="10256520" cy="2286000"/>
          </a:xfrm>
          <a:prstGeom prst="rect">
            <a:avLst/>
          </a:prstGeom>
          <a:noFill/>
          <a:ln>
            <a:noFill/>
          </a:ln>
        </p:spPr>
        <p:txBody>
          <a:bodyPr spcFirstLastPara="1" wrap="square" lIns="365700" tIns="182850" rIns="365700" bIns="182850" anchor="t" anchorCtr="0">
            <a:noAutofit/>
          </a:bodyPr>
          <a:lstStyle>
            <a:lvl1pPr marL="0" marR="0" lvl="0" indent="0" algn="r">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19"/>
        <p:cNvGrpSpPr/>
        <p:nvPr/>
      </p:nvGrpSpPr>
      <p:grpSpPr>
        <a:xfrm>
          <a:off x="0" y="0"/>
          <a:ext cx="0" cy="0"/>
          <a:chOff x="0" y="0"/>
          <a:chExt cx="0" cy="0"/>
        </a:xfrm>
      </p:grpSpPr>
      <p:sp>
        <p:nvSpPr>
          <p:cNvPr id="20" name="Google Shape;20;p4"/>
          <p:cNvSpPr txBox="1">
            <a:spLocks noGrp="1"/>
          </p:cNvSpPr>
          <p:nvPr>
            <p:ph type="ctrTitle"/>
          </p:nvPr>
        </p:nvSpPr>
        <p:spPr>
          <a:xfrm>
            <a:off x="3291840" y="10226040"/>
            <a:ext cx="37307519" cy="7056120"/>
          </a:xfrm>
          <a:prstGeom prst="rect">
            <a:avLst/>
          </a:prstGeom>
          <a:noFill/>
          <a:ln>
            <a:noFill/>
          </a:ln>
        </p:spPr>
        <p:txBody>
          <a:bodyPr spcFirstLastPara="1" wrap="square" lIns="365700" tIns="182850" rIns="365700" bIns="18285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1" name="Google Shape;21;p4"/>
          <p:cNvSpPr txBox="1">
            <a:spLocks noGrp="1"/>
          </p:cNvSpPr>
          <p:nvPr>
            <p:ph type="subTitle" idx="1"/>
          </p:nvPr>
        </p:nvSpPr>
        <p:spPr>
          <a:xfrm>
            <a:off x="6583680" y="18653759"/>
            <a:ext cx="30723839" cy="8412480"/>
          </a:xfrm>
          <a:prstGeom prst="rect">
            <a:avLst/>
          </a:prstGeom>
          <a:noFill/>
          <a:ln>
            <a:noFill/>
          </a:ln>
        </p:spPr>
        <p:txBody>
          <a:bodyPr spcFirstLastPara="1" wrap="square" lIns="365700" tIns="182850" rIns="365700" bIns="182850" anchor="t" anchorCtr="0">
            <a:noAutofit/>
          </a:bodyPr>
          <a:lstStyle>
            <a:lvl1pPr lvl="0" algn="ctr">
              <a:lnSpc>
                <a:spcPct val="100000"/>
              </a:lnSpc>
              <a:spcBef>
                <a:spcPts val="3216"/>
              </a:spcBef>
              <a:spcAft>
                <a:spcPts val="0"/>
              </a:spcAft>
              <a:buClr>
                <a:schemeClr val="dk1"/>
              </a:buClr>
              <a:buSzPts val="16080"/>
              <a:buFont typeface="Arial"/>
              <a:buNone/>
              <a:defRPr/>
            </a:lvl1pPr>
            <a:lvl2pPr lvl="1" algn="ctr">
              <a:lnSpc>
                <a:spcPct val="100000"/>
              </a:lnSpc>
              <a:spcBef>
                <a:spcPts val="2664"/>
              </a:spcBef>
              <a:spcAft>
                <a:spcPts val="0"/>
              </a:spcAft>
              <a:buClr>
                <a:schemeClr val="dk1"/>
              </a:buClr>
              <a:buSzPts val="13320"/>
              <a:buFont typeface="Arial"/>
              <a:buNone/>
              <a:defRPr/>
            </a:lvl2pPr>
            <a:lvl3pPr lvl="2" algn="ctr">
              <a:lnSpc>
                <a:spcPct val="100000"/>
              </a:lnSpc>
              <a:spcBef>
                <a:spcPts val="2208"/>
              </a:spcBef>
              <a:spcAft>
                <a:spcPts val="0"/>
              </a:spcAft>
              <a:buClr>
                <a:schemeClr val="dk1"/>
              </a:buClr>
              <a:buSzPts val="11040"/>
              <a:buFont typeface="Arial"/>
              <a:buNone/>
              <a:defRPr/>
            </a:lvl3pPr>
            <a:lvl4pPr lvl="3" algn="ctr">
              <a:lnSpc>
                <a:spcPct val="100000"/>
              </a:lnSpc>
              <a:spcBef>
                <a:spcPts val="1824"/>
              </a:spcBef>
              <a:spcAft>
                <a:spcPts val="0"/>
              </a:spcAft>
              <a:buClr>
                <a:schemeClr val="dk1"/>
              </a:buClr>
              <a:buSzPts val="9120"/>
              <a:buFont typeface="Arial"/>
              <a:buNone/>
              <a:defRPr/>
            </a:lvl4pPr>
            <a:lvl5pPr lvl="4" algn="ctr">
              <a:lnSpc>
                <a:spcPct val="100000"/>
              </a:lnSpc>
              <a:spcBef>
                <a:spcPts val="1824"/>
              </a:spcBef>
              <a:spcAft>
                <a:spcPts val="0"/>
              </a:spcAft>
              <a:buClr>
                <a:schemeClr val="dk1"/>
              </a:buClr>
              <a:buSzPts val="9120"/>
              <a:buFont typeface="Arial"/>
              <a:buNone/>
              <a:defRPr/>
            </a:lvl5pPr>
            <a:lvl6pPr lvl="5" algn="ctr">
              <a:lnSpc>
                <a:spcPct val="100000"/>
              </a:lnSpc>
              <a:spcBef>
                <a:spcPts val="1824"/>
              </a:spcBef>
              <a:spcAft>
                <a:spcPts val="0"/>
              </a:spcAft>
              <a:buClr>
                <a:schemeClr val="dk1"/>
              </a:buClr>
              <a:buSzPts val="9120"/>
              <a:buFont typeface="Arial"/>
              <a:buNone/>
              <a:defRPr/>
            </a:lvl6pPr>
            <a:lvl7pPr lvl="6" algn="ctr">
              <a:lnSpc>
                <a:spcPct val="100000"/>
              </a:lnSpc>
              <a:spcBef>
                <a:spcPts val="1824"/>
              </a:spcBef>
              <a:spcAft>
                <a:spcPts val="0"/>
              </a:spcAft>
              <a:buClr>
                <a:schemeClr val="dk1"/>
              </a:buClr>
              <a:buSzPts val="9120"/>
              <a:buFont typeface="Arial"/>
              <a:buNone/>
              <a:defRPr/>
            </a:lvl7pPr>
            <a:lvl8pPr lvl="7" algn="ctr">
              <a:lnSpc>
                <a:spcPct val="100000"/>
              </a:lnSpc>
              <a:spcBef>
                <a:spcPts val="1824"/>
              </a:spcBef>
              <a:spcAft>
                <a:spcPts val="0"/>
              </a:spcAft>
              <a:buClr>
                <a:schemeClr val="dk1"/>
              </a:buClr>
              <a:buSzPts val="9120"/>
              <a:buFont typeface="Arial"/>
              <a:buNone/>
              <a:defRPr/>
            </a:lvl8pPr>
            <a:lvl9pPr lvl="8" algn="ctr">
              <a:lnSpc>
                <a:spcPct val="100000"/>
              </a:lnSpc>
              <a:spcBef>
                <a:spcPts val="1824"/>
              </a:spcBef>
              <a:spcAft>
                <a:spcPts val="0"/>
              </a:spcAft>
              <a:buClr>
                <a:schemeClr val="dk1"/>
              </a:buClr>
              <a:buSzPts val="9120"/>
              <a:buFont typeface="Arial"/>
              <a:buNone/>
              <a:defRPr/>
            </a:lvl9pPr>
          </a:lstStyle>
          <a:p>
            <a:endParaRPr/>
          </a:p>
        </p:txBody>
      </p:sp>
      <p:sp>
        <p:nvSpPr>
          <p:cNvPr id="22" name="Google Shape;22;p4"/>
          <p:cNvSpPr txBox="1">
            <a:spLocks noGrp="1"/>
          </p:cNvSpPr>
          <p:nvPr>
            <p:ph type="dt" idx="10"/>
          </p:nvPr>
        </p:nvSpPr>
        <p:spPr>
          <a:xfrm>
            <a:off x="2186940" y="30007559"/>
            <a:ext cx="10256520" cy="2286000"/>
          </a:xfrm>
          <a:prstGeom prst="rect">
            <a:avLst/>
          </a:prstGeom>
          <a:noFill/>
          <a:ln>
            <a:noFill/>
          </a:ln>
        </p:spPr>
        <p:txBody>
          <a:bodyPr spcFirstLastPara="1" wrap="square" lIns="365700" tIns="182850" rIns="365700" bIns="18285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4"/>
          <p:cNvSpPr txBox="1">
            <a:spLocks noGrp="1"/>
          </p:cNvSpPr>
          <p:nvPr>
            <p:ph type="ftr" idx="11"/>
          </p:nvPr>
        </p:nvSpPr>
        <p:spPr>
          <a:xfrm>
            <a:off x="14988541" y="30007559"/>
            <a:ext cx="13914120" cy="2286000"/>
          </a:xfrm>
          <a:prstGeom prst="rect">
            <a:avLst/>
          </a:prstGeom>
          <a:noFill/>
          <a:ln>
            <a:noFill/>
          </a:ln>
        </p:spPr>
        <p:txBody>
          <a:bodyPr spcFirstLastPara="1" wrap="square" lIns="365700" tIns="182850" rIns="365700" bIns="182850" anchor="t"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4"/>
          <p:cNvSpPr txBox="1">
            <a:spLocks noGrp="1"/>
          </p:cNvSpPr>
          <p:nvPr>
            <p:ph type="sldNum" idx="12"/>
          </p:nvPr>
        </p:nvSpPr>
        <p:spPr>
          <a:xfrm>
            <a:off x="31447741" y="30007559"/>
            <a:ext cx="10256520" cy="2286000"/>
          </a:xfrm>
          <a:prstGeom prst="rect">
            <a:avLst/>
          </a:prstGeom>
          <a:noFill/>
          <a:ln>
            <a:noFill/>
          </a:ln>
        </p:spPr>
        <p:txBody>
          <a:bodyPr spcFirstLastPara="1" wrap="square" lIns="365700" tIns="182850" rIns="365700" bIns="182850" anchor="t" anchorCtr="0">
            <a:noAutofit/>
          </a:bodyPr>
          <a:lstStyle>
            <a:lvl1pPr marL="0" marR="0" lvl="0" indent="0" algn="r">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BJECT" type="obj">
  <p:cSld name="OBJECT">
    <p:spTree>
      <p:nvGrpSpPr>
        <p:cNvPr id="1" name="Shape 25"/>
        <p:cNvGrpSpPr/>
        <p:nvPr/>
      </p:nvGrpSpPr>
      <p:grpSpPr>
        <a:xfrm>
          <a:off x="0" y="0"/>
          <a:ext cx="0" cy="0"/>
          <a:chOff x="0" y="0"/>
          <a:chExt cx="0" cy="0"/>
        </a:xfrm>
      </p:grpSpPr>
      <p:sp>
        <p:nvSpPr>
          <p:cNvPr id="26" name="Google Shape;26;p5"/>
          <p:cNvSpPr txBox="1">
            <a:spLocks noGrp="1"/>
          </p:cNvSpPr>
          <p:nvPr>
            <p:ph type="title"/>
          </p:nvPr>
        </p:nvSpPr>
        <p:spPr>
          <a:xfrm>
            <a:off x="2186940" y="1318260"/>
            <a:ext cx="39517319" cy="5486400"/>
          </a:xfrm>
          <a:prstGeom prst="rect">
            <a:avLst/>
          </a:prstGeom>
          <a:noFill/>
          <a:ln>
            <a:noFill/>
          </a:ln>
        </p:spPr>
        <p:txBody>
          <a:bodyPr spcFirstLastPara="1" wrap="square" lIns="365700" tIns="182850" rIns="365700" bIns="18285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7" name="Google Shape;27;p5"/>
          <p:cNvSpPr txBox="1">
            <a:spLocks noGrp="1"/>
          </p:cNvSpPr>
          <p:nvPr>
            <p:ph type="body" idx="1"/>
          </p:nvPr>
        </p:nvSpPr>
        <p:spPr>
          <a:xfrm>
            <a:off x="2186940" y="7658100"/>
            <a:ext cx="39517319" cy="21777959"/>
          </a:xfrm>
          <a:prstGeom prst="rect">
            <a:avLst/>
          </a:prstGeom>
          <a:noFill/>
          <a:ln>
            <a:noFill/>
          </a:ln>
        </p:spPr>
        <p:txBody>
          <a:bodyPr spcFirstLastPara="1" wrap="square" lIns="365700" tIns="182850" rIns="365700" bIns="182850" anchor="t" anchorCtr="0">
            <a:no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8" name="Google Shape;28;p5"/>
          <p:cNvSpPr txBox="1">
            <a:spLocks noGrp="1"/>
          </p:cNvSpPr>
          <p:nvPr>
            <p:ph type="dt" idx="10"/>
          </p:nvPr>
        </p:nvSpPr>
        <p:spPr>
          <a:xfrm>
            <a:off x="2186940" y="30007559"/>
            <a:ext cx="10256520" cy="2286000"/>
          </a:xfrm>
          <a:prstGeom prst="rect">
            <a:avLst/>
          </a:prstGeom>
          <a:noFill/>
          <a:ln>
            <a:noFill/>
          </a:ln>
        </p:spPr>
        <p:txBody>
          <a:bodyPr spcFirstLastPara="1" wrap="square" lIns="365700" tIns="182850" rIns="365700" bIns="18285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5"/>
          <p:cNvSpPr txBox="1">
            <a:spLocks noGrp="1"/>
          </p:cNvSpPr>
          <p:nvPr>
            <p:ph type="ftr" idx="11"/>
          </p:nvPr>
        </p:nvSpPr>
        <p:spPr>
          <a:xfrm>
            <a:off x="14988541" y="30007559"/>
            <a:ext cx="13914120" cy="2286000"/>
          </a:xfrm>
          <a:prstGeom prst="rect">
            <a:avLst/>
          </a:prstGeom>
          <a:noFill/>
          <a:ln>
            <a:noFill/>
          </a:ln>
        </p:spPr>
        <p:txBody>
          <a:bodyPr spcFirstLastPara="1" wrap="square" lIns="365700" tIns="182850" rIns="365700" bIns="182850" anchor="t"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5"/>
          <p:cNvSpPr txBox="1">
            <a:spLocks noGrp="1"/>
          </p:cNvSpPr>
          <p:nvPr>
            <p:ph type="sldNum" idx="12"/>
          </p:nvPr>
        </p:nvSpPr>
        <p:spPr>
          <a:xfrm>
            <a:off x="31447741" y="30007559"/>
            <a:ext cx="10256520" cy="2286000"/>
          </a:xfrm>
          <a:prstGeom prst="rect">
            <a:avLst/>
          </a:prstGeom>
          <a:noFill/>
          <a:ln>
            <a:noFill/>
          </a:ln>
        </p:spPr>
        <p:txBody>
          <a:bodyPr spcFirstLastPara="1" wrap="square" lIns="365700" tIns="182850" rIns="365700" bIns="182850" anchor="t" anchorCtr="0">
            <a:noAutofit/>
          </a:bodyPr>
          <a:lstStyle>
            <a:lvl1pPr marL="0" marR="0" lvl="0" indent="0" algn="r">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_HEADER" type="secHead">
  <p:cSld name="SECTION_HEADER">
    <p:spTree>
      <p:nvGrpSpPr>
        <p:cNvPr id="1" name="Shape 31"/>
        <p:cNvGrpSpPr/>
        <p:nvPr/>
      </p:nvGrpSpPr>
      <p:grpSpPr>
        <a:xfrm>
          <a:off x="0" y="0"/>
          <a:ext cx="0" cy="0"/>
          <a:chOff x="0" y="0"/>
          <a:chExt cx="0" cy="0"/>
        </a:xfrm>
      </p:grpSpPr>
      <p:sp>
        <p:nvSpPr>
          <p:cNvPr id="32" name="Google Shape;32;p6"/>
          <p:cNvSpPr txBox="1">
            <a:spLocks noGrp="1"/>
          </p:cNvSpPr>
          <p:nvPr>
            <p:ph type="title"/>
          </p:nvPr>
        </p:nvSpPr>
        <p:spPr>
          <a:xfrm>
            <a:off x="3467100" y="21153120"/>
            <a:ext cx="37307519" cy="6537960"/>
          </a:xfrm>
          <a:prstGeom prst="rect">
            <a:avLst/>
          </a:prstGeom>
          <a:noFill/>
          <a:ln>
            <a:noFill/>
          </a:ln>
        </p:spPr>
        <p:txBody>
          <a:bodyPr spcFirstLastPara="1" wrap="square" lIns="365700" tIns="182850" rIns="365700" bIns="182850" anchor="t" anchorCtr="0">
            <a:noAutofit/>
          </a:bodyPr>
          <a:lstStyle>
            <a:lvl1pPr lvl="0" algn="l">
              <a:lnSpc>
                <a:spcPct val="100000"/>
              </a:lnSpc>
              <a:spcBef>
                <a:spcPts val="0"/>
              </a:spcBef>
              <a:spcAft>
                <a:spcPts val="0"/>
              </a:spcAft>
              <a:buSzPts val="1400"/>
              <a:buNone/>
              <a:defRPr sz="4800" b="1" cap="none"/>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33" name="Google Shape;33;p6"/>
          <p:cNvSpPr txBox="1">
            <a:spLocks noGrp="1"/>
          </p:cNvSpPr>
          <p:nvPr>
            <p:ph type="body" idx="1"/>
          </p:nvPr>
        </p:nvSpPr>
        <p:spPr>
          <a:xfrm>
            <a:off x="3467100" y="13952220"/>
            <a:ext cx="37307519" cy="7200900"/>
          </a:xfrm>
          <a:prstGeom prst="rect">
            <a:avLst/>
          </a:prstGeom>
          <a:noFill/>
          <a:ln>
            <a:noFill/>
          </a:ln>
        </p:spPr>
        <p:txBody>
          <a:bodyPr spcFirstLastPara="1" wrap="square" lIns="365700" tIns="182850" rIns="365700" bIns="182850" anchor="b" anchorCtr="0">
            <a:noAutofit/>
          </a:bodyPr>
          <a:lstStyle>
            <a:lvl1pPr marL="457200" lvl="0" indent="-228600" algn="l">
              <a:lnSpc>
                <a:spcPct val="100000"/>
              </a:lnSpc>
              <a:spcBef>
                <a:spcPts val="480"/>
              </a:spcBef>
              <a:spcAft>
                <a:spcPts val="0"/>
              </a:spcAft>
              <a:buClr>
                <a:schemeClr val="dk1"/>
              </a:buClr>
              <a:buSzPts val="2400"/>
              <a:buFont typeface="Arial"/>
              <a:buNone/>
              <a:defRPr sz="2400"/>
            </a:lvl1pPr>
            <a:lvl2pPr marL="914400" lvl="1" indent="-228600" algn="l">
              <a:lnSpc>
                <a:spcPct val="100000"/>
              </a:lnSpc>
              <a:spcBef>
                <a:spcPts val="432"/>
              </a:spcBef>
              <a:spcAft>
                <a:spcPts val="0"/>
              </a:spcAft>
              <a:buClr>
                <a:schemeClr val="dk1"/>
              </a:buClr>
              <a:buSzPts val="2160"/>
              <a:buFont typeface="Arial"/>
              <a:buNone/>
              <a:defRPr sz="2160"/>
            </a:lvl2pPr>
            <a:lvl3pPr marL="1371600" lvl="2" indent="-228600" algn="l">
              <a:lnSpc>
                <a:spcPct val="100000"/>
              </a:lnSpc>
              <a:spcBef>
                <a:spcPts val="384"/>
              </a:spcBef>
              <a:spcAft>
                <a:spcPts val="0"/>
              </a:spcAft>
              <a:buClr>
                <a:schemeClr val="dk1"/>
              </a:buClr>
              <a:buSzPts val="1920"/>
              <a:buFont typeface="Arial"/>
              <a:buNone/>
              <a:defRPr sz="1920"/>
            </a:lvl3pPr>
            <a:lvl4pPr marL="1828800" lvl="3" indent="-228600" algn="l">
              <a:lnSpc>
                <a:spcPct val="100000"/>
              </a:lnSpc>
              <a:spcBef>
                <a:spcPts val="336"/>
              </a:spcBef>
              <a:spcAft>
                <a:spcPts val="0"/>
              </a:spcAft>
              <a:buClr>
                <a:schemeClr val="dk1"/>
              </a:buClr>
              <a:buSzPts val="1680"/>
              <a:buFont typeface="Arial"/>
              <a:buNone/>
              <a:defRPr sz="1679"/>
            </a:lvl4pPr>
            <a:lvl5pPr marL="2286000" lvl="4" indent="-228600" algn="l">
              <a:lnSpc>
                <a:spcPct val="100000"/>
              </a:lnSpc>
              <a:spcBef>
                <a:spcPts val="336"/>
              </a:spcBef>
              <a:spcAft>
                <a:spcPts val="0"/>
              </a:spcAft>
              <a:buClr>
                <a:schemeClr val="dk1"/>
              </a:buClr>
              <a:buSzPts val="1680"/>
              <a:buFont typeface="Arial"/>
              <a:buNone/>
              <a:defRPr sz="1679"/>
            </a:lvl5pPr>
            <a:lvl6pPr marL="2743200" lvl="5" indent="-228600" algn="l">
              <a:lnSpc>
                <a:spcPct val="100000"/>
              </a:lnSpc>
              <a:spcBef>
                <a:spcPts val="336"/>
              </a:spcBef>
              <a:spcAft>
                <a:spcPts val="0"/>
              </a:spcAft>
              <a:buClr>
                <a:schemeClr val="dk1"/>
              </a:buClr>
              <a:buSzPts val="1680"/>
              <a:buFont typeface="Arial"/>
              <a:buNone/>
              <a:defRPr sz="1679"/>
            </a:lvl6pPr>
            <a:lvl7pPr marL="3200400" lvl="6" indent="-228600" algn="l">
              <a:lnSpc>
                <a:spcPct val="100000"/>
              </a:lnSpc>
              <a:spcBef>
                <a:spcPts val="336"/>
              </a:spcBef>
              <a:spcAft>
                <a:spcPts val="0"/>
              </a:spcAft>
              <a:buClr>
                <a:schemeClr val="dk1"/>
              </a:buClr>
              <a:buSzPts val="1680"/>
              <a:buFont typeface="Arial"/>
              <a:buNone/>
              <a:defRPr sz="1679"/>
            </a:lvl7pPr>
            <a:lvl8pPr marL="3657600" lvl="7" indent="-228600" algn="l">
              <a:lnSpc>
                <a:spcPct val="100000"/>
              </a:lnSpc>
              <a:spcBef>
                <a:spcPts val="336"/>
              </a:spcBef>
              <a:spcAft>
                <a:spcPts val="0"/>
              </a:spcAft>
              <a:buClr>
                <a:schemeClr val="dk1"/>
              </a:buClr>
              <a:buSzPts val="1680"/>
              <a:buFont typeface="Arial"/>
              <a:buNone/>
              <a:defRPr sz="1679"/>
            </a:lvl8pPr>
            <a:lvl9pPr marL="4114800" lvl="8" indent="-228600" algn="l">
              <a:lnSpc>
                <a:spcPct val="100000"/>
              </a:lnSpc>
              <a:spcBef>
                <a:spcPts val="336"/>
              </a:spcBef>
              <a:spcAft>
                <a:spcPts val="0"/>
              </a:spcAft>
              <a:buClr>
                <a:schemeClr val="dk1"/>
              </a:buClr>
              <a:buSzPts val="1680"/>
              <a:buFont typeface="Arial"/>
              <a:buNone/>
              <a:defRPr sz="1679"/>
            </a:lvl9pPr>
          </a:lstStyle>
          <a:p>
            <a:endParaRPr/>
          </a:p>
        </p:txBody>
      </p:sp>
      <p:sp>
        <p:nvSpPr>
          <p:cNvPr id="34" name="Google Shape;34;p6"/>
          <p:cNvSpPr txBox="1">
            <a:spLocks noGrp="1"/>
          </p:cNvSpPr>
          <p:nvPr>
            <p:ph type="dt" idx="10"/>
          </p:nvPr>
        </p:nvSpPr>
        <p:spPr>
          <a:xfrm>
            <a:off x="2186940" y="30007559"/>
            <a:ext cx="10256520" cy="2286000"/>
          </a:xfrm>
          <a:prstGeom prst="rect">
            <a:avLst/>
          </a:prstGeom>
          <a:noFill/>
          <a:ln>
            <a:noFill/>
          </a:ln>
        </p:spPr>
        <p:txBody>
          <a:bodyPr spcFirstLastPara="1" wrap="square" lIns="365700" tIns="182850" rIns="365700" bIns="18285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6"/>
          <p:cNvSpPr txBox="1">
            <a:spLocks noGrp="1"/>
          </p:cNvSpPr>
          <p:nvPr>
            <p:ph type="ftr" idx="11"/>
          </p:nvPr>
        </p:nvSpPr>
        <p:spPr>
          <a:xfrm>
            <a:off x="14988541" y="30007559"/>
            <a:ext cx="13914120" cy="2286000"/>
          </a:xfrm>
          <a:prstGeom prst="rect">
            <a:avLst/>
          </a:prstGeom>
          <a:noFill/>
          <a:ln>
            <a:noFill/>
          </a:ln>
        </p:spPr>
        <p:txBody>
          <a:bodyPr spcFirstLastPara="1" wrap="square" lIns="365700" tIns="182850" rIns="365700" bIns="182850" anchor="t"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6"/>
          <p:cNvSpPr txBox="1">
            <a:spLocks noGrp="1"/>
          </p:cNvSpPr>
          <p:nvPr>
            <p:ph type="sldNum" idx="12"/>
          </p:nvPr>
        </p:nvSpPr>
        <p:spPr>
          <a:xfrm>
            <a:off x="31447741" y="30007559"/>
            <a:ext cx="10256520" cy="2286000"/>
          </a:xfrm>
          <a:prstGeom prst="rect">
            <a:avLst/>
          </a:prstGeom>
          <a:noFill/>
          <a:ln>
            <a:noFill/>
          </a:ln>
        </p:spPr>
        <p:txBody>
          <a:bodyPr spcFirstLastPara="1" wrap="square" lIns="365700" tIns="182850" rIns="365700" bIns="182850" anchor="t" anchorCtr="0">
            <a:noAutofit/>
          </a:bodyPr>
          <a:lstStyle>
            <a:lvl1pPr marL="0" marR="0" lvl="0" indent="0" algn="r">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_OBJECTS" type="twoObj">
  <p:cSld name="TWO_OBJECTS">
    <p:spTree>
      <p:nvGrpSpPr>
        <p:cNvPr id="1" name="Shape 37"/>
        <p:cNvGrpSpPr/>
        <p:nvPr/>
      </p:nvGrpSpPr>
      <p:grpSpPr>
        <a:xfrm>
          <a:off x="0" y="0"/>
          <a:ext cx="0" cy="0"/>
          <a:chOff x="0" y="0"/>
          <a:chExt cx="0" cy="0"/>
        </a:xfrm>
      </p:grpSpPr>
      <p:sp>
        <p:nvSpPr>
          <p:cNvPr id="38" name="Google Shape;38;p7"/>
          <p:cNvSpPr txBox="1">
            <a:spLocks noGrp="1"/>
          </p:cNvSpPr>
          <p:nvPr>
            <p:ph type="title"/>
          </p:nvPr>
        </p:nvSpPr>
        <p:spPr>
          <a:xfrm>
            <a:off x="2186940" y="1318260"/>
            <a:ext cx="39517319" cy="5486400"/>
          </a:xfrm>
          <a:prstGeom prst="rect">
            <a:avLst/>
          </a:prstGeom>
          <a:noFill/>
          <a:ln>
            <a:noFill/>
          </a:ln>
        </p:spPr>
        <p:txBody>
          <a:bodyPr spcFirstLastPara="1" wrap="square" lIns="365700" tIns="182850" rIns="365700" bIns="18285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39" name="Google Shape;39;p7"/>
          <p:cNvSpPr txBox="1">
            <a:spLocks noGrp="1"/>
          </p:cNvSpPr>
          <p:nvPr>
            <p:ph type="body" idx="1"/>
          </p:nvPr>
        </p:nvSpPr>
        <p:spPr>
          <a:xfrm>
            <a:off x="2186940" y="7658100"/>
            <a:ext cx="19667220" cy="21777959"/>
          </a:xfrm>
          <a:prstGeom prst="rect">
            <a:avLst/>
          </a:prstGeom>
          <a:noFill/>
          <a:ln>
            <a:noFill/>
          </a:ln>
        </p:spPr>
        <p:txBody>
          <a:bodyPr spcFirstLastPara="1" wrap="square" lIns="365700" tIns="182850" rIns="365700" bIns="182850" anchor="t" anchorCtr="0">
            <a:noAutofit/>
          </a:bodyPr>
          <a:lstStyle>
            <a:lvl1pPr marL="457200" lvl="0" indent="-441960" algn="l">
              <a:lnSpc>
                <a:spcPct val="100000"/>
              </a:lnSpc>
              <a:spcBef>
                <a:spcPts val="672"/>
              </a:spcBef>
              <a:spcAft>
                <a:spcPts val="0"/>
              </a:spcAft>
              <a:buClr>
                <a:schemeClr val="dk1"/>
              </a:buClr>
              <a:buSzPts val="3360"/>
              <a:buFont typeface="Arial"/>
              <a:buChar char="•"/>
              <a:defRPr sz="3359"/>
            </a:lvl1pPr>
            <a:lvl2pPr marL="914400" lvl="1" indent="-411480" algn="l">
              <a:lnSpc>
                <a:spcPct val="100000"/>
              </a:lnSpc>
              <a:spcBef>
                <a:spcPts val="576"/>
              </a:spcBef>
              <a:spcAft>
                <a:spcPts val="0"/>
              </a:spcAft>
              <a:buClr>
                <a:schemeClr val="dk1"/>
              </a:buClr>
              <a:buSzPts val="2880"/>
              <a:buFont typeface="Arial"/>
              <a:buChar char="–"/>
              <a:defRPr sz="2880"/>
            </a:lvl2pPr>
            <a:lvl3pPr marL="1371600" lvl="2" indent="-381000" algn="l">
              <a:lnSpc>
                <a:spcPct val="100000"/>
              </a:lnSpc>
              <a:spcBef>
                <a:spcPts val="480"/>
              </a:spcBef>
              <a:spcAft>
                <a:spcPts val="0"/>
              </a:spcAft>
              <a:buClr>
                <a:schemeClr val="dk1"/>
              </a:buClr>
              <a:buSzPts val="2400"/>
              <a:buFont typeface="Arial"/>
              <a:buChar char="•"/>
              <a:defRPr sz="2400"/>
            </a:lvl3pPr>
            <a:lvl4pPr marL="1828800" lvl="3" indent="-365760" algn="l">
              <a:lnSpc>
                <a:spcPct val="100000"/>
              </a:lnSpc>
              <a:spcBef>
                <a:spcPts val="432"/>
              </a:spcBef>
              <a:spcAft>
                <a:spcPts val="0"/>
              </a:spcAft>
              <a:buClr>
                <a:schemeClr val="dk1"/>
              </a:buClr>
              <a:buSzPts val="2160"/>
              <a:buFont typeface="Arial"/>
              <a:buChar char="–"/>
              <a:defRPr sz="2160"/>
            </a:lvl4pPr>
            <a:lvl5pPr marL="2286000" lvl="4" indent="-365760" algn="l">
              <a:lnSpc>
                <a:spcPct val="100000"/>
              </a:lnSpc>
              <a:spcBef>
                <a:spcPts val="432"/>
              </a:spcBef>
              <a:spcAft>
                <a:spcPts val="0"/>
              </a:spcAft>
              <a:buClr>
                <a:schemeClr val="dk1"/>
              </a:buClr>
              <a:buSzPts val="2160"/>
              <a:buFont typeface="Arial"/>
              <a:buChar char="»"/>
              <a:defRPr sz="2160"/>
            </a:lvl5pPr>
            <a:lvl6pPr marL="2743200" lvl="5" indent="-365760" algn="l">
              <a:lnSpc>
                <a:spcPct val="100000"/>
              </a:lnSpc>
              <a:spcBef>
                <a:spcPts val="432"/>
              </a:spcBef>
              <a:spcAft>
                <a:spcPts val="0"/>
              </a:spcAft>
              <a:buClr>
                <a:schemeClr val="dk1"/>
              </a:buClr>
              <a:buSzPts val="2160"/>
              <a:buFont typeface="Arial"/>
              <a:buChar char="»"/>
              <a:defRPr sz="2160"/>
            </a:lvl6pPr>
            <a:lvl7pPr marL="3200400" lvl="6" indent="-365760" algn="l">
              <a:lnSpc>
                <a:spcPct val="100000"/>
              </a:lnSpc>
              <a:spcBef>
                <a:spcPts val="432"/>
              </a:spcBef>
              <a:spcAft>
                <a:spcPts val="0"/>
              </a:spcAft>
              <a:buClr>
                <a:schemeClr val="dk1"/>
              </a:buClr>
              <a:buSzPts val="2160"/>
              <a:buFont typeface="Arial"/>
              <a:buChar char="»"/>
              <a:defRPr sz="2160"/>
            </a:lvl7pPr>
            <a:lvl8pPr marL="3657600" lvl="7" indent="-365759" algn="l">
              <a:lnSpc>
                <a:spcPct val="100000"/>
              </a:lnSpc>
              <a:spcBef>
                <a:spcPts val="432"/>
              </a:spcBef>
              <a:spcAft>
                <a:spcPts val="0"/>
              </a:spcAft>
              <a:buClr>
                <a:schemeClr val="dk1"/>
              </a:buClr>
              <a:buSzPts val="2160"/>
              <a:buFont typeface="Arial"/>
              <a:buChar char="»"/>
              <a:defRPr sz="2160"/>
            </a:lvl8pPr>
            <a:lvl9pPr marL="4114800" lvl="8" indent="-365759" algn="l">
              <a:lnSpc>
                <a:spcPct val="100000"/>
              </a:lnSpc>
              <a:spcBef>
                <a:spcPts val="432"/>
              </a:spcBef>
              <a:spcAft>
                <a:spcPts val="0"/>
              </a:spcAft>
              <a:buClr>
                <a:schemeClr val="dk1"/>
              </a:buClr>
              <a:buSzPts val="2160"/>
              <a:buFont typeface="Arial"/>
              <a:buChar char="»"/>
              <a:defRPr sz="2160"/>
            </a:lvl9pPr>
          </a:lstStyle>
          <a:p>
            <a:endParaRPr/>
          </a:p>
        </p:txBody>
      </p:sp>
      <p:sp>
        <p:nvSpPr>
          <p:cNvPr id="40" name="Google Shape;40;p7"/>
          <p:cNvSpPr txBox="1">
            <a:spLocks noGrp="1"/>
          </p:cNvSpPr>
          <p:nvPr>
            <p:ph type="body" idx="2"/>
          </p:nvPr>
        </p:nvSpPr>
        <p:spPr>
          <a:xfrm>
            <a:off x="22037041" y="7658100"/>
            <a:ext cx="19667220" cy="21777959"/>
          </a:xfrm>
          <a:prstGeom prst="rect">
            <a:avLst/>
          </a:prstGeom>
          <a:noFill/>
          <a:ln>
            <a:noFill/>
          </a:ln>
        </p:spPr>
        <p:txBody>
          <a:bodyPr spcFirstLastPara="1" wrap="square" lIns="365700" tIns="182850" rIns="365700" bIns="182850" anchor="t" anchorCtr="0">
            <a:noAutofit/>
          </a:bodyPr>
          <a:lstStyle>
            <a:lvl1pPr marL="457200" lvl="0" indent="-441960" algn="l">
              <a:lnSpc>
                <a:spcPct val="100000"/>
              </a:lnSpc>
              <a:spcBef>
                <a:spcPts val="672"/>
              </a:spcBef>
              <a:spcAft>
                <a:spcPts val="0"/>
              </a:spcAft>
              <a:buClr>
                <a:schemeClr val="dk1"/>
              </a:buClr>
              <a:buSzPts val="3360"/>
              <a:buFont typeface="Arial"/>
              <a:buChar char="•"/>
              <a:defRPr sz="3359"/>
            </a:lvl1pPr>
            <a:lvl2pPr marL="914400" lvl="1" indent="-411480" algn="l">
              <a:lnSpc>
                <a:spcPct val="100000"/>
              </a:lnSpc>
              <a:spcBef>
                <a:spcPts val="576"/>
              </a:spcBef>
              <a:spcAft>
                <a:spcPts val="0"/>
              </a:spcAft>
              <a:buClr>
                <a:schemeClr val="dk1"/>
              </a:buClr>
              <a:buSzPts val="2880"/>
              <a:buFont typeface="Arial"/>
              <a:buChar char="–"/>
              <a:defRPr sz="2880"/>
            </a:lvl2pPr>
            <a:lvl3pPr marL="1371600" lvl="2" indent="-381000" algn="l">
              <a:lnSpc>
                <a:spcPct val="100000"/>
              </a:lnSpc>
              <a:spcBef>
                <a:spcPts val="480"/>
              </a:spcBef>
              <a:spcAft>
                <a:spcPts val="0"/>
              </a:spcAft>
              <a:buClr>
                <a:schemeClr val="dk1"/>
              </a:buClr>
              <a:buSzPts val="2400"/>
              <a:buFont typeface="Arial"/>
              <a:buChar char="•"/>
              <a:defRPr sz="2400"/>
            </a:lvl3pPr>
            <a:lvl4pPr marL="1828800" lvl="3" indent="-365760" algn="l">
              <a:lnSpc>
                <a:spcPct val="100000"/>
              </a:lnSpc>
              <a:spcBef>
                <a:spcPts val="432"/>
              </a:spcBef>
              <a:spcAft>
                <a:spcPts val="0"/>
              </a:spcAft>
              <a:buClr>
                <a:schemeClr val="dk1"/>
              </a:buClr>
              <a:buSzPts val="2160"/>
              <a:buFont typeface="Arial"/>
              <a:buChar char="–"/>
              <a:defRPr sz="2160"/>
            </a:lvl4pPr>
            <a:lvl5pPr marL="2286000" lvl="4" indent="-365760" algn="l">
              <a:lnSpc>
                <a:spcPct val="100000"/>
              </a:lnSpc>
              <a:spcBef>
                <a:spcPts val="432"/>
              </a:spcBef>
              <a:spcAft>
                <a:spcPts val="0"/>
              </a:spcAft>
              <a:buClr>
                <a:schemeClr val="dk1"/>
              </a:buClr>
              <a:buSzPts val="2160"/>
              <a:buFont typeface="Arial"/>
              <a:buChar char="»"/>
              <a:defRPr sz="2160"/>
            </a:lvl5pPr>
            <a:lvl6pPr marL="2743200" lvl="5" indent="-365760" algn="l">
              <a:lnSpc>
                <a:spcPct val="100000"/>
              </a:lnSpc>
              <a:spcBef>
                <a:spcPts val="432"/>
              </a:spcBef>
              <a:spcAft>
                <a:spcPts val="0"/>
              </a:spcAft>
              <a:buClr>
                <a:schemeClr val="dk1"/>
              </a:buClr>
              <a:buSzPts val="2160"/>
              <a:buFont typeface="Arial"/>
              <a:buChar char="»"/>
              <a:defRPr sz="2160"/>
            </a:lvl6pPr>
            <a:lvl7pPr marL="3200400" lvl="6" indent="-365760" algn="l">
              <a:lnSpc>
                <a:spcPct val="100000"/>
              </a:lnSpc>
              <a:spcBef>
                <a:spcPts val="432"/>
              </a:spcBef>
              <a:spcAft>
                <a:spcPts val="0"/>
              </a:spcAft>
              <a:buClr>
                <a:schemeClr val="dk1"/>
              </a:buClr>
              <a:buSzPts val="2160"/>
              <a:buFont typeface="Arial"/>
              <a:buChar char="»"/>
              <a:defRPr sz="2160"/>
            </a:lvl7pPr>
            <a:lvl8pPr marL="3657600" lvl="7" indent="-365759" algn="l">
              <a:lnSpc>
                <a:spcPct val="100000"/>
              </a:lnSpc>
              <a:spcBef>
                <a:spcPts val="432"/>
              </a:spcBef>
              <a:spcAft>
                <a:spcPts val="0"/>
              </a:spcAft>
              <a:buClr>
                <a:schemeClr val="dk1"/>
              </a:buClr>
              <a:buSzPts val="2160"/>
              <a:buFont typeface="Arial"/>
              <a:buChar char="»"/>
              <a:defRPr sz="2160"/>
            </a:lvl8pPr>
            <a:lvl9pPr marL="4114800" lvl="8" indent="-365759" algn="l">
              <a:lnSpc>
                <a:spcPct val="100000"/>
              </a:lnSpc>
              <a:spcBef>
                <a:spcPts val="432"/>
              </a:spcBef>
              <a:spcAft>
                <a:spcPts val="0"/>
              </a:spcAft>
              <a:buClr>
                <a:schemeClr val="dk1"/>
              </a:buClr>
              <a:buSzPts val="2160"/>
              <a:buFont typeface="Arial"/>
              <a:buChar char="»"/>
              <a:defRPr sz="2160"/>
            </a:lvl9pPr>
          </a:lstStyle>
          <a:p>
            <a:endParaRPr/>
          </a:p>
        </p:txBody>
      </p:sp>
      <p:sp>
        <p:nvSpPr>
          <p:cNvPr id="41" name="Google Shape;41;p7"/>
          <p:cNvSpPr txBox="1">
            <a:spLocks noGrp="1"/>
          </p:cNvSpPr>
          <p:nvPr>
            <p:ph type="dt" idx="10"/>
          </p:nvPr>
        </p:nvSpPr>
        <p:spPr>
          <a:xfrm>
            <a:off x="2186940" y="30007559"/>
            <a:ext cx="10256520" cy="2286000"/>
          </a:xfrm>
          <a:prstGeom prst="rect">
            <a:avLst/>
          </a:prstGeom>
          <a:noFill/>
          <a:ln>
            <a:noFill/>
          </a:ln>
        </p:spPr>
        <p:txBody>
          <a:bodyPr spcFirstLastPara="1" wrap="square" lIns="365700" tIns="182850" rIns="365700" bIns="18285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7"/>
          <p:cNvSpPr txBox="1">
            <a:spLocks noGrp="1"/>
          </p:cNvSpPr>
          <p:nvPr>
            <p:ph type="ftr" idx="11"/>
          </p:nvPr>
        </p:nvSpPr>
        <p:spPr>
          <a:xfrm>
            <a:off x="14988541" y="30007559"/>
            <a:ext cx="13914120" cy="2286000"/>
          </a:xfrm>
          <a:prstGeom prst="rect">
            <a:avLst/>
          </a:prstGeom>
          <a:noFill/>
          <a:ln>
            <a:noFill/>
          </a:ln>
        </p:spPr>
        <p:txBody>
          <a:bodyPr spcFirstLastPara="1" wrap="square" lIns="365700" tIns="182850" rIns="365700" bIns="182850" anchor="t"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7"/>
          <p:cNvSpPr txBox="1">
            <a:spLocks noGrp="1"/>
          </p:cNvSpPr>
          <p:nvPr>
            <p:ph type="sldNum" idx="12"/>
          </p:nvPr>
        </p:nvSpPr>
        <p:spPr>
          <a:xfrm>
            <a:off x="31447741" y="30007559"/>
            <a:ext cx="10256520" cy="2286000"/>
          </a:xfrm>
          <a:prstGeom prst="rect">
            <a:avLst/>
          </a:prstGeom>
          <a:noFill/>
          <a:ln>
            <a:noFill/>
          </a:ln>
        </p:spPr>
        <p:txBody>
          <a:bodyPr spcFirstLastPara="1" wrap="square" lIns="365700" tIns="182850" rIns="365700" bIns="182850" anchor="t" anchorCtr="0">
            <a:noAutofit/>
          </a:bodyPr>
          <a:lstStyle>
            <a:lvl1pPr marL="0" marR="0" lvl="0" indent="0" algn="r">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_OBJECTS_WITH_TEXT" type="twoTxTwoObj">
  <p:cSld name="TWO_OBJECTS_WITH_TEXT">
    <p:spTree>
      <p:nvGrpSpPr>
        <p:cNvPr id="1" name="Shape 44"/>
        <p:cNvGrpSpPr/>
        <p:nvPr/>
      </p:nvGrpSpPr>
      <p:grpSpPr>
        <a:xfrm>
          <a:off x="0" y="0"/>
          <a:ext cx="0" cy="0"/>
          <a:chOff x="0" y="0"/>
          <a:chExt cx="0" cy="0"/>
        </a:xfrm>
      </p:grpSpPr>
      <p:sp>
        <p:nvSpPr>
          <p:cNvPr id="45" name="Google Shape;45;p8"/>
          <p:cNvSpPr txBox="1">
            <a:spLocks noGrp="1"/>
          </p:cNvSpPr>
          <p:nvPr>
            <p:ph type="title"/>
          </p:nvPr>
        </p:nvSpPr>
        <p:spPr>
          <a:xfrm>
            <a:off x="2194560" y="1318260"/>
            <a:ext cx="39502081" cy="5486400"/>
          </a:xfrm>
          <a:prstGeom prst="rect">
            <a:avLst/>
          </a:prstGeom>
          <a:noFill/>
          <a:ln>
            <a:noFill/>
          </a:ln>
        </p:spPr>
        <p:txBody>
          <a:bodyPr spcFirstLastPara="1" wrap="square" lIns="365700" tIns="182850" rIns="365700" bIns="18285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46" name="Google Shape;46;p8"/>
          <p:cNvSpPr txBox="1">
            <a:spLocks noGrp="1"/>
          </p:cNvSpPr>
          <p:nvPr>
            <p:ph type="body" idx="1"/>
          </p:nvPr>
        </p:nvSpPr>
        <p:spPr>
          <a:xfrm>
            <a:off x="2194560" y="7368540"/>
            <a:ext cx="19392900" cy="3070860"/>
          </a:xfrm>
          <a:prstGeom prst="rect">
            <a:avLst/>
          </a:prstGeom>
          <a:noFill/>
          <a:ln>
            <a:noFill/>
          </a:ln>
        </p:spPr>
        <p:txBody>
          <a:bodyPr spcFirstLastPara="1" wrap="square" lIns="365700" tIns="182850" rIns="365700" bIns="182850" anchor="b" anchorCtr="0">
            <a:noAutofit/>
          </a:bodyPr>
          <a:lstStyle>
            <a:lvl1pPr marL="457200" lvl="0" indent="-228600" algn="l">
              <a:lnSpc>
                <a:spcPct val="100000"/>
              </a:lnSpc>
              <a:spcBef>
                <a:spcPts val="576"/>
              </a:spcBef>
              <a:spcAft>
                <a:spcPts val="0"/>
              </a:spcAft>
              <a:buClr>
                <a:schemeClr val="dk1"/>
              </a:buClr>
              <a:buSzPts val="2880"/>
              <a:buFont typeface="Arial"/>
              <a:buNone/>
              <a:defRPr sz="2880" b="1"/>
            </a:lvl1pPr>
            <a:lvl2pPr marL="914400" lvl="1" indent="-228600" algn="l">
              <a:lnSpc>
                <a:spcPct val="100000"/>
              </a:lnSpc>
              <a:spcBef>
                <a:spcPts val="480"/>
              </a:spcBef>
              <a:spcAft>
                <a:spcPts val="0"/>
              </a:spcAft>
              <a:buClr>
                <a:schemeClr val="dk1"/>
              </a:buClr>
              <a:buSzPts val="2400"/>
              <a:buFont typeface="Arial"/>
              <a:buNone/>
              <a:defRPr sz="2400" b="1"/>
            </a:lvl2pPr>
            <a:lvl3pPr marL="1371600" lvl="2" indent="-228600" algn="l">
              <a:lnSpc>
                <a:spcPct val="100000"/>
              </a:lnSpc>
              <a:spcBef>
                <a:spcPts val="432"/>
              </a:spcBef>
              <a:spcAft>
                <a:spcPts val="0"/>
              </a:spcAft>
              <a:buClr>
                <a:schemeClr val="dk1"/>
              </a:buClr>
              <a:buSzPts val="2160"/>
              <a:buFont typeface="Arial"/>
              <a:buNone/>
              <a:defRPr sz="2160" b="1"/>
            </a:lvl3pPr>
            <a:lvl4pPr marL="1828800" lvl="3" indent="-228600" algn="l">
              <a:lnSpc>
                <a:spcPct val="100000"/>
              </a:lnSpc>
              <a:spcBef>
                <a:spcPts val="384"/>
              </a:spcBef>
              <a:spcAft>
                <a:spcPts val="0"/>
              </a:spcAft>
              <a:buClr>
                <a:schemeClr val="dk1"/>
              </a:buClr>
              <a:buSzPts val="1920"/>
              <a:buFont typeface="Arial"/>
              <a:buNone/>
              <a:defRPr sz="1920" b="1"/>
            </a:lvl4pPr>
            <a:lvl5pPr marL="2286000" lvl="4" indent="-228600" algn="l">
              <a:lnSpc>
                <a:spcPct val="100000"/>
              </a:lnSpc>
              <a:spcBef>
                <a:spcPts val="384"/>
              </a:spcBef>
              <a:spcAft>
                <a:spcPts val="0"/>
              </a:spcAft>
              <a:buClr>
                <a:schemeClr val="dk1"/>
              </a:buClr>
              <a:buSzPts val="1920"/>
              <a:buFont typeface="Arial"/>
              <a:buNone/>
              <a:defRPr sz="1920" b="1"/>
            </a:lvl5pPr>
            <a:lvl6pPr marL="2743200" lvl="5" indent="-228600" algn="l">
              <a:lnSpc>
                <a:spcPct val="100000"/>
              </a:lnSpc>
              <a:spcBef>
                <a:spcPts val="384"/>
              </a:spcBef>
              <a:spcAft>
                <a:spcPts val="0"/>
              </a:spcAft>
              <a:buClr>
                <a:schemeClr val="dk1"/>
              </a:buClr>
              <a:buSzPts val="1920"/>
              <a:buFont typeface="Arial"/>
              <a:buNone/>
              <a:defRPr sz="1920" b="1"/>
            </a:lvl6pPr>
            <a:lvl7pPr marL="3200400" lvl="6" indent="-228600" algn="l">
              <a:lnSpc>
                <a:spcPct val="100000"/>
              </a:lnSpc>
              <a:spcBef>
                <a:spcPts val="384"/>
              </a:spcBef>
              <a:spcAft>
                <a:spcPts val="0"/>
              </a:spcAft>
              <a:buClr>
                <a:schemeClr val="dk1"/>
              </a:buClr>
              <a:buSzPts val="1920"/>
              <a:buFont typeface="Arial"/>
              <a:buNone/>
              <a:defRPr sz="1920" b="1"/>
            </a:lvl7pPr>
            <a:lvl8pPr marL="3657600" lvl="7" indent="-228600" algn="l">
              <a:lnSpc>
                <a:spcPct val="100000"/>
              </a:lnSpc>
              <a:spcBef>
                <a:spcPts val="384"/>
              </a:spcBef>
              <a:spcAft>
                <a:spcPts val="0"/>
              </a:spcAft>
              <a:buClr>
                <a:schemeClr val="dk1"/>
              </a:buClr>
              <a:buSzPts val="1920"/>
              <a:buFont typeface="Arial"/>
              <a:buNone/>
              <a:defRPr sz="1920" b="1"/>
            </a:lvl8pPr>
            <a:lvl9pPr marL="4114800" lvl="8" indent="-228600" algn="l">
              <a:lnSpc>
                <a:spcPct val="100000"/>
              </a:lnSpc>
              <a:spcBef>
                <a:spcPts val="384"/>
              </a:spcBef>
              <a:spcAft>
                <a:spcPts val="0"/>
              </a:spcAft>
              <a:buClr>
                <a:schemeClr val="dk1"/>
              </a:buClr>
              <a:buSzPts val="1920"/>
              <a:buFont typeface="Arial"/>
              <a:buNone/>
              <a:defRPr sz="1920" b="1"/>
            </a:lvl9pPr>
          </a:lstStyle>
          <a:p>
            <a:endParaRPr/>
          </a:p>
        </p:txBody>
      </p:sp>
      <p:sp>
        <p:nvSpPr>
          <p:cNvPr id="47" name="Google Shape;47;p8"/>
          <p:cNvSpPr txBox="1">
            <a:spLocks noGrp="1"/>
          </p:cNvSpPr>
          <p:nvPr>
            <p:ph type="body" idx="2"/>
          </p:nvPr>
        </p:nvSpPr>
        <p:spPr>
          <a:xfrm>
            <a:off x="2194560" y="10439400"/>
            <a:ext cx="19392900" cy="18966180"/>
          </a:xfrm>
          <a:prstGeom prst="rect">
            <a:avLst/>
          </a:prstGeom>
          <a:noFill/>
          <a:ln>
            <a:noFill/>
          </a:ln>
        </p:spPr>
        <p:txBody>
          <a:bodyPr spcFirstLastPara="1" wrap="square" lIns="365700" tIns="182850" rIns="365700" bIns="182850" anchor="t" anchorCtr="0">
            <a:noAutofit/>
          </a:bodyPr>
          <a:lstStyle>
            <a:lvl1pPr marL="457200" lvl="0" indent="-411480" algn="l">
              <a:lnSpc>
                <a:spcPct val="100000"/>
              </a:lnSpc>
              <a:spcBef>
                <a:spcPts val="576"/>
              </a:spcBef>
              <a:spcAft>
                <a:spcPts val="0"/>
              </a:spcAft>
              <a:buClr>
                <a:schemeClr val="dk1"/>
              </a:buClr>
              <a:buSzPts val="2880"/>
              <a:buFont typeface="Arial"/>
              <a:buChar char="•"/>
              <a:defRPr sz="2880"/>
            </a:lvl1pPr>
            <a:lvl2pPr marL="914400" lvl="1" indent="-381000" algn="l">
              <a:lnSpc>
                <a:spcPct val="100000"/>
              </a:lnSpc>
              <a:spcBef>
                <a:spcPts val="480"/>
              </a:spcBef>
              <a:spcAft>
                <a:spcPts val="0"/>
              </a:spcAft>
              <a:buClr>
                <a:schemeClr val="dk1"/>
              </a:buClr>
              <a:buSzPts val="2400"/>
              <a:buFont typeface="Arial"/>
              <a:buChar char="–"/>
              <a:defRPr sz="2400"/>
            </a:lvl2pPr>
            <a:lvl3pPr marL="1371600" lvl="2" indent="-365760" algn="l">
              <a:lnSpc>
                <a:spcPct val="100000"/>
              </a:lnSpc>
              <a:spcBef>
                <a:spcPts val="432"/>
              </a:spcBef>
              <a:spcAft>
                <a:spcPts val="0"/>
              </a:spcAft>
              <a:buClr>
                <a:schemeClr val="dk1"/>
              </a:buClr>
              <a:buSzPts val="2160"/>
              <a:buFont typeface="Arial"/>
              <a:buChar char="•"/>
              <a:defRPr sz="2160"/>
            </a:lvl3pPr>
            <a:lvl4pPr marL="1828800" lvl="3" indent="-350519" algn="l">
              <a:lnSpc>
                <a:spcPct val="100000"/>
              </a:lnSpc>
              <a:spcBef>
                <a:spcPts val="384"/>
              </a:spcBef>
              <a:spcAft>
                <a:spcPts val="0"/>
              </a:spcAft>
              <a:buClr>
                <a:schemeClr val="dk1"/>
              </a:buClr>
              <a:buSzPts val="1920"/>
              <a:buFont typeface="Arial"/>
              <a:buChar char="–"/>
              <a:defRPr sz="1920"/>
            </a:lvl4pPr>
            <a:lvl5pPr marL="2286000" lvl="4" indent="-350520" algn="l">
              <a:lnSpc>
                <a:spcPct val="100000"/>
              </a:lnSpc>
              <a:spcBef>
                <a:spcPts val="384"/>
              </a:spcBef>
              <a:spcAft>
                <a:spcPts val="0"/>
              </a:spcAft>
              <a:buClr>
                <a:schemeClr val="dk1"/>
              </a:buClr>
              <a:buSzPts val="1920"/>
              <a:buFont typeface="Arial"/>
              <a:buChar char="»"/>
              <a:defRPr sz="1920"/>
            </a:lvl5pPr>
            <a:lvl6pPr marL="2743200" lvl="5" indent="-350520" algn="l">
              <a:lnSpc>
                <a:spcPct val="100000"/>
              </a:lnSpc>
              <a:spcBef>
                <a:spcPts val="384"/>
              </a:spcBef>
              <a:spcAft>
                <a:spcPts val="0"/>
              </a:spcAft>
              <a:buClr>
                <a:schemeClr val="dk1"/>
              </a:buClr>
              <a:buSzPts val="1920"/>
              <a:buFont typeface="Arial"/>
              <a:buChar char="»"/>
              <a:defRPr sz="1920"/>
            </a:lvl6pPr>
            <a:lvl7pPr marL="3200400" lvl="6" indent="-350520" algn="l">
              <a:lnSpc>
                <a:spcPct val="100000"/>
              </a:lnSpc>
              <a:spcBef>
                <a:spcPts val="384"/>
              </a:spcBef>
              <a:spcAft>
                <a:spcPts val="0"/>
              </a:spcAft>
              <a:buClr>
                <a:schemeClr val="dk1"/>
              </a:buClr>
              <a:buSzPts val="1920"/>
              <a:buFont typeface="Arial"/>
              <a:buChar char="»"/>
              <a:defRPr sz="1920"/>
            </a:lvl7pPr>
            <a:lvl8pPr marL="3657600" lvl="7" indent="-350520" algn="l">
              <a:lnSpc>
                <a:spcPct val="100000"/>
              </a:lnSpc>
              <a:spcBef>
                <a:spcPts val="384"/>
              </a:spcBef>
              <a:spcAft>
                <a:spcPts val="0"/>
              </a:spcAft>
              <a:buClr>
                <a:schemeClr val="dk1"/>
              </a:buClr>
              <a:buSzPts val="1920"/>
              <a:buFont typeface="Arial"/>
              <a:buChar char="»"/>
              <a:defRPr sz="1920"/>
            </a:lvl8pPr>
            <a:lvl9pPr marL="4114800" lvl="8" indent="-350520" algn="l">
              <a:lnSpc>
                <a:spcPct val="100000"/>
              </a:lnSpc>
              <a:spcBef>
                <a:spcPts val="384"/>
              </a:spcBef>
              <a:spcAft>
                <a:spcPts val="0"/>
              </a:spcAft>
              <a:buClr>
                <a:schemeClr val="dk1"/>
              </a:buClr>
              <a:buSzPts val="1920"/>
              <a:buFont typeface="Arial"/>
              <a:buChar char="»"/>
              <a:defRPr sz="1920"/>
            </a:lvl9pPr>
          </a:lstStyle>
          <a:p>
            <a:endParaRPr/>
          </a:p>
        </p:txBody>
      </p:sp>
      <p:sp>
        <p:nvSpPr>
          <p:cNvPr id="48" name="Google Shape;48;p8"/>
          <p:cNvSpPr txBox="1">
            <a:spLocks noGrp="1"/>
          </p:cNvSpPr>
          <p:nvPr>
            <p:ph type="body" idx="3"/>
          </p:nvPr>
        </p:nvSpPr>
        <p:spPr>
          <a:xfrm>
            <a:off x="22296120" y="7368540"/>
            <a:ext cx="19400519" cy="3070860"/>
          </a:xfrm>
          <a:prstGeom prst="rect">
            <a:avLst/>
          </a:prstGeom>
          <a:noFill/>
          <a:ln>
            <a:noFill/>
          </a:ln>
        </p:spPr>
        <p:txBody>
          <a:bodyPr spcFirstLastPara="1" wrap="square" lIns="365700" tIns="182850" rIns="365700" bIns="182850" anchor="b" anchorCtr="0">
            <a:noAutofit/>
          </a:bodyPr>
          <a:lstStyle>
            <a:lvl1pPr marL="457200" lvl="0" indent="-228600" algn="l">
              <a:lnSpc>
                <a:spcPct val="100000"/>
              </a:lnSpc>
              <a:spcBef>
                <a:spcPts val="576"/>
              </a:spcBef>
              <a:spcAft>
                <a:spcPts val="0"/>
              </a:spcAft>
              <a:buClr>
                <a:schemeClr val="dk1"/>
              </a:buClr>
              <a:buSzPts val="2880"/>
              <a:buFont typeface="Arial"/>
              <a:buNone/>
              <a:defRPr sz="2880" b="1"/>
            </a:lvl1pPr>
            <a:lvl2pPr marL="914400" lvl="1" indent="-228600" algn="l">
              <a:lnSpc>
                <a:spcPct val="100000"/>
              </a:lnSpc>
              <a:spcBef>
                <a:spcPts val="480"/>
              </a:spcBef>
              <a:spcAft>
                <a:spcPts val="0"/>
              </a:spcAft>
              <a:buClr>
                <a:schemeClr val="dk1"/>
              </a:buClr>
              <a:buSzPts val="2400"/>
              <a:buFont typeface="Arial"/>
              <a:buNone/>
              <a:defRPr sz="2400" b="1"/>
            </a:lvl2pPr>
            <a:lvl3pPr marL="1371600" lvl="2" indent="-228600" algn="l">
              <a:lnSpc>
                <a:spcPct val="100000"/>
              </a:lnSpc>
              <a:spcBef>
                <a:spcPts val="432"/>
              </a:spcBef>
              <a:spcAft>
                <a:spcPts val="0"/>
              </a:spcAft>
              <a:buClr>
                <a:schemeClr val="dk1"/>
              </a:buClr>
              <a:buSzPts val="2160"/>
              <a:buFont typeface="Arial"/>
              <a:buNone/>
              <a:defRPr sz="2160" b="1"/>
            </a:lvl3pPr>
            <a:lvl4pPr marL="1828800" lvl="3" indent="-228600" algn="l">
              <a:lnSpc>
                <a:spcPct val="100000"/>
              </a:lnSpc>
              <a:spcBef>
                <a:spcPts val="384"/>
              </a:spcBef>
              <a:spcAft>
                <a:spcPts val="0"/>
              </a:spcAft>
              <a:buClr>
                <a:schemeClr val="dk1"/>
              </a:buClr>
              <a:buSzPts val="1920"/>
              <a:buFont typeface="Arial"/>
              <a:buNone/>
              <a:defRPr sz="1920" b="1"/>
            </a:lvl4pPr>
            <a:lvl5pPr marL="2286000" lvl="4" indent="-228600" algn="l">
              <a:lnSpc>
                <a:spcPct val="100000"/>
              </a:lnSpc>
              <a:spcBef>
                <a:spcPts val="384"/>
              </a:spcBef>
              <a:spcAft>
                <a:spcPts val="0"/>
              </a:spcAft>
              <a:buClr>
                <a:schemeClr val="dk1"/>
              </a:buClr>
              <a:buSzPts val="1920"/>
              <a:buFont typeface="Arial"/>
              <a:buNone/>
              <a:defRPr sz="1920" b="1"/>
            </a:lvl5pPr>
            <a:lvl6pPr marL="2743200" lvl="5" indent="-228600" algn="l">
              <a:lnSpc>
                <a:spcPct val="100000"/>
              </a:lnSpc>
              <a:spcBef>
                <a:spcPts val="384"/>
              </a:spcBef>
              <a:spcAft>
                <a:spcPts val="0"/>
              </a:spcAft>
              <a:buClr>
                <a:schemeClr val="dk1"/>
              </a:buClr>
              <a:buSzPts val="1920"/>
              <a:buFont typeface="Arial"/>
              <a:buNone/>
              <a:defRPr sz="1920" b="1"/>
            </a:lvl6pPr>
            <a:lvl7pPr marL="3200400" lvl="6" indent="-228600" algn="l">
              <a:lnSpc>
                <a:spcPct val="100000"/>
              </a:lnSpc>
              <a:spcBef>
                <a:spcPts val="384"/>
              </a:spcBef>
              <a:spcAft>
                <a:spcPts val="0"/>
              </a:spcAft>
              <a:buClr>
                <a:schemeClr val="dk1"/>
              </a:buClr>
              <a:buSzPts val="1920"/>
              <a:buFont typeface="Arial"/>
              <a:buNone/>
              <a:defRPr sz="1920" b="1"/>
            </a:lvl7pPr>
            <a:lvl8pPr marL="3657600" lvl="7" indent="-228600" algn="l">
              <a:lnSpc>
                <a:spcPct val="100000"/>
              </a:lnSpc>
              <a:spcBef>
                <a:spcPts val="384"/>
              </a:spcBef>
              <a:spcAft>
                <a:spcPts val="0"/>
              </a:spcAft>
              <a:buClr>
                <a:schemeClr val="dk1"/>
              </a:buClr>
              <a:buSzPts val="1920"/>
              <a:buFont typeface="Arial"/>
              <a:buNone/>
              <a:defRPr sz="1920" b="1"/>
            </a:lvl8pPr>
            <a:lvl9pPr marL="4114800" lvl="8" indent="-228600" algn="l">
              <a:lnSpc>
                <a:spcPct val="100000"/>
              </a:lnSpc>
              <a:spcBef>
                <a:spcPts val="384"/>
              </a:spcBef>
              <a:spcAft>
                <a:spcPts val="0"/>
              </a:spcAft>
              <a:buClr>
                <a:schemeClr val="dk1"/>
              </a:buClr>
              <a:buSzPts val="1920"/>
              <a:buFont typeface="Arial"/>
              <a:buNone/>
              <a:defRPr sz="1920" b="1"/>
            </a:lvl9pPr>
          </a:lstStyle>
          <a:p>
            <a:endParaRPr/>
          </a:p>
        </p:txBody>
      </p:sp>
      <p:sp>
        <p:nvSpPr>
          <p:cNvPr id="49" name="Google Shape;49;p8"/>
          <p:cNvSpPr txBox="1">
            <a:spLocks noGrp="1"/>
          </p:cNvSpPr>
          <p:nvPr>
            <p:ph type="body" idx="4"/>
          </p:nvPr>
        </p:nvSpPr>
        <p:spPr>
          <a:xfrm>
            <a:off x="22296120" y="10439400"/>
            <a:ext cx="19400519" cy="18966180"/>
          </a:xfrm>
          <a:prstGeom prst="rect">
            <a:avLst/>
          </a:prstGeom>
          <a:noFill/>
          <a:ln>
            <a:noFill/>
          </a:ln>
        </p:spPr>
        <p:txBody>
          <a:bodyPr spcFirstLastPara="1" wrap="square" lIns="365700" tIns="182850" rIns="365700" bIns="182850" anchor="t" anchorCtr="0">
            <a:noAutofit/>
          </a:bodyPr>
          <a:lstStyle>
            <a:lvl1pPr marL="457200" lvl="0" indent="-411480" algn="l">
              <a:lnSpc>
                <a:spcPct val="100000"/>
              </a:lnSpc>
              <a:spcBef>
                <a:spcPts val="576"/>
              </a:spcBef>
              <a:spcAft>
                <a:spcPts val="0"/>
              </a:spcAft>
              <a:buClr>
                <a:schemeClr val="dk1"/>
              </a:buClr>
              <a:buSzPts val="2880"/>
              <a:buFont typeface="Arial"/>
              <a:buChar char="•"/>
              <a:defRPr sz="2880"/>
            </a:lvl1pPr>
            <a:lvl2pPr marL="914400" lvl="1" indent="-381000" algn="l">
              <a:lnSpc>
                <a:spcPct val="100000"/>
              </a:lnSpc>
              <a:spcBef>
                <a:spcPts val="480"/>
              </a:spcBef>
              <a:spcAft>
                <a:spcPts val="0"/>
              </a:spcAft>
              <a:buClr>
                <a:schemeClr val="dk1"/>
              </a:buClr>
              <a:buSzPts val="2400"/>
              <a:buFont typeface="Arial"/>
              <a:buChar char="–"/>
              <a:defRPr sz="2400"/>
            </a:lvl2pPr>
            <a:lvl3pPr marL="1371600" lvl="2" indent="-365760" algn="l">
              <a:lnSpc>
                <a:spcPct val="100000"/>
              </a:lnSpc>
              <a:spcBef>
                <a:spcPts val="432"/>
              </a:spcBef>
              <a:spcAft>
                <a:spcPts val="0"/>
              </a:spcAft>
              <a:buClr>
                <a:schemeClr val="dk1"/>
              </a:buClr>
              <a:buSzPts val="2160"/>
              <a:buFont typeface="Arial"/>
              <a:buChar char="•"/>
              <a:defRPr sz="2160"/>
            </a:lvl3pPr>
            <a:lvl4pPr marL="1828800" lvl="3" indent="-350519" algn="l">
              <a:lnSpc>
                <a:spcPct val="100000"/>
              </a:lnSpc>
              <a:spcBef>
                <a:spcPts val="384"/>
              </a:spcBef>
              <a:spcAft>
                <a:spcPts val="0"/>
              </a:spcAft>
              <a:buClr>
                <a:schemeClr val="dk1"/>
              </a:buClr>
              <a:buSzPts val="1920"/>
              <a:buFont typeface="Arial"/>
              <a:buChar char="–"/>
              <a:defRPr sz="1920"/>
            </a:lvl4pPr>
            <a:lvl5pPr marL="2286000" lvl="4" indent="-350520" algn="l">
              <a:lnSpc>
                <a:spcPct val="100000"/>
              </a:lnSpc>
              <a:spcBef>
                <a:spcPts val="384"/>
              </a:spcBef>
              <a:spcAft>
                <a:spcPts val="0"/>
              </a:spcAft>
              <a:buClr>
                <a:schemeClr val="dk1"/>
              </a:buClr>
              <a:buSzPts val="1920"/>
              <a:buFont typeface="Arial"/>
              <a:buChar char="»"/>
              <a:defRPr sz="1920"/>
            </a:lvl5pPr>
            <a:lvl6pPr marL="2743200" lvl="5" indent="-350520" algn="l">
              <a:lnSpc>
                <a:spcPct val="100000"/>
              </a:lnSpc>
              <a:spcBef>
                <a:spcPts val="384"/>
              </a:spcBef>
              <a:spcAft>
                <a:spcPts val="0"/>
              </a:spcAft>
              <a:buClr>
                <a:schemeClr val="dk1"/>
              </a:buClr>
              <a:buSzPts val="1920"/>
              <a:buFont typeface="Arial"/>
              <a:buChar char="»"/>
              <a:defRPr sz="1920"/>
            </a:lvl6pPr>
            <a:lvl7pPr marL="3200400" lvl="6" indent="-350520" algn="l">
              <a:lnSpc>
                <a:spcPct val="100000"/>
              </a:lnSpc>
              <a:spcBef>
                <a:spcPts val="384"/>
              </a:spcBef>
              <a:spcAft>
                <a:spcPts val="0"/>
              </a:spcAft>
              <a:buClr>
                <a:schemeClr val="dk1"/>
              </a:buClr>
              <a:buSzPts val="1920"/>
              <a:buFont typeface="Arial"/>
              <a:buChar char="»"/>
              <a:defRPr sz="1920"/>
            </a:lvl7pPr>
            <a:lvl8pPr marL="3657600" lvl="7" indent="-350520" algn="l">
              <a:lnSpc>
                <a:spcPct val="100000"/>
              </a:lnSpc>
              <a:spcBef>
                <a:spcPts val="384"/>
              </a:spcBef>
              <a:spcAft>
                <a:spcPts val="0"/>
              </a:spcAft>
              <a:buClr>
                <a:schemeClr val="dk1"/>
              </a:buClr>
              <a:buSzPts val="1920"/>
              <a:buFont typeface="Arial"/>
              <a:buChar char="»"/>
              <a:defRPr sz="1920"/>
            </a:lvl8pPr>
            <a:lvl9pPr marL="4114800" lvl="8" indent="-350520" algn="l">
              <a:lnSpc>
                <a:spcPct val="100000"/>
              </a:lnSpc>
              <a:spcBef>
                <a:spcPts val="384"/>
              </a:spcBef>
              <a:spcAft>
                <a:spcPts val="0"/>
              </a:spcAft>
              <a:buClr>
                <a:schemeClr val="dk1"/>
              </a:buClr>
              <a:buSzPts val="1920"/>
              <a:buFont typeface="Arial"/>
              <a:buChar char="»"/>
              <a:defRPr sz="1920"/>
            </a:lvl9pPr>
          </a:lstStyle>
          <a:p>
            <a:endParaRPr/>
          </a:p>
        </p:txBody>
      </p:sp>
      <p:sp>
        <p:nvSpPr>
          <p:cNvPr id="50" name="Google Shape;50;p8"/>
          <p:cNvSpPr txBox="1">
            <a:spLocks noGrp="1"/>
          </p:cNvSpPr>
          <p:nvPr>
            <p:ph type="dt" idx="10"/>
          </p:nvPr>
        </p:nvSpPr>
        <p:spPr>
          <a:xfrm>
            <a:off x="2186940" y="30007559"/>
            <a:ext cx="10256520" cy="2286000"/>
          </a:xfrm>
          <a:prstGeom prst="rect">
            <a:avLst/>
          </a:prstGeom>
          <a:noFill/>
          <a:ln>
            <a:noFill/>
          </a:ln>
        </p:spPr>
        <p:txBody>
          <a:bodyPr spcFirstLastPara="1" wrap="square" lIns="365700" tIns="182850" rIns="365700" bIns="18285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8"/>
          <p:cNvSpPr txBox="1">
            <a:spLocks noGrp="1"/>
          </p:cNvSpPr>
          <p:nvPr>
            <p:ph type="ftr" idx="11"/>
          </p:nvPr>
        </p:nvSpPr>
        <p:spPr>
          <a:xfrm>
            <a:off x="14988541" y="30007559"/>
            <a:ext cx="13914120" cy="2286000"/>
          </a:xfrm>
          <a:prstGeom prst="rect">
            <a:avLst/>
          </a:prstGeom>
          <a:noFill/>
          <a:ln>
            <a:noFill/>
          </a:ln>
        </p:spPr>
        <p:txBody>
          <a:bodyPr spcFirstLastPara="1" wrap="square" lIns="365700" tIns="182850" rIns="365700" bIns="182850" anchor="t"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8"/>
          <p:cNvSpPr txBox="1">
            <a:spLocks noGrp="1"/>
          </p:cNvSpPr>
          <p:nvPr>
            <p:ph type="sldNum" idx="12"/>
          </p:nvPr>
        </p:nvSpPr>
        <p:spPr>
          <a:xfrm>
            <a:off x="31447741" y="30007559"/>
            <a:ext cx="10256520" cy="2286000"/>
          </a:xfrm>
          <a:prstGeom prst="rect">
            <a:avLst/>
          </a:prstGeom>
          <a:noFill/>
          <a:ln>
            <a:noFill/>
          </a:ln>
        </p:spPr>
        <p:txBody>
          <a:bodyPr spcFirstLastPara="1" wrap="square" lIns="365700" tIns="182850" rIns="365700" bIns="182850" anchor="t" anchorCtr="0">
            <a:noAutofit/>
          </a:bodyPr>
          <a:lstStyle>
            <a:lvl1pPr marL="0" marR="0" lvl="0" indent="0" algn="r">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_ONLY" type="titleOnly">
  <p:cSld name="TITLE_ONLY">
    <p:spTree>
      <p:nvGrpSpPr>
        <p:cNvPr id="1" name="Shape 53"/>
        <p:cNvGrpSpPr/>
        <p:nvPr/>
      </p:nvGrpSpPr>
      <p:grpSpPr>
        <a:xfrm>
          <a:off x="0" y="0"/>
          <a:ext cx="0" cy="0"/>
          <a:chOff x="0" y="0"/>
          <a:chExt cx="0" cy="0"/>
        </a:xfrm>
      </p:grpSpPr>
      <p:sp>
        <p:nvSpPr>
          <p:cNvPr id="54" name="Google Shape;54;p9"/>
          <p:cNvSpPr txBox="1">
            <a:spLocks noGrp="1"/>
          </p:cNvSpPr>
          <p:nvPr>
            <p:ph type="title"/>
          </p:nvPr>
        </p:nvSpPr>
        <p:spPr>
          <a:xfrm>
            <a:off x="2186940" y="1318260"/>
            <a:ext cx="39517319" cy="5486400"/>
          </a:xfrm>
          <a:prstGeom prst="rect">
            <a:avLst/>
          </a:prstGeom>
          <a:noFill/>
          <a:ln>
            <a:noFill/>
          </a:ln>
        </p:spPr>
        <p:txBody>
          <a:bodyPr spcFirstLastPara="1" wrap="square" lIns="365700" tIns="182850" rIns="365700" bIns="18285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55" name="Google Shape;55;p9"/>
          <p:cNvSpPr txBox="1">
            <a:spLocks noGrp="1"/>
          </p:cNvSpPr>
          <p:nvPr>
            <p:ph type="dt" idx="10"/>
          </p:nvPr>
        </p:nvSpPr>
        <p:spPr>
          <a:xfrm>
            <a:off x="2186940" y="30007559"/>
            <a:ext cx="10256520" cy="2286000"/>
          </a:xfrm>
          <a:prstGeom prst="rect">
            <a:avLst/>
          </a:prstGeom>
          <a:noFill/>
          <a:ln>
            <a:noFill/>
          </a:ln>
        </p:spPr>
        <p:txBody>
          <a:bodyPr spcFirstLastPara="1" wrap="square" lIns="365700" tIns="182850" rIns="365700" bIns="18285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9"/>
          <p:cNvSpPr txBox="1">
            <a:spLocks noGrp="1"/>
          </p:cNvSpPr>
          <p:nvPr>
            <p:ph type="ftr" idx="11"/>
          </p:nvPr>
        </p:nvSpPr>
        <p:spPr>
          <a:xfrm>
            <a:off x="14988541" y="30007559"/>
            <a:ext cx="13914120" cy="2286000"/>
          </a:xfrm>
          <a:prstGeom prst="rect">
            <a:avLst/>
          </a:prstGeom>
          <a:noFill/>
          <a:ln>
            <a:noFill/>
          </a:ln>
        </p:spPr>
        <p:txBody>
          <a:bodyPr spcFirstLastPara="1" wrap="square" lIns="365700" tIns="182850" rIns="365700" bIns="182850" anchor="t"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9"/>
          <p:cNvSpPr txBox="1">
            <a:spLocks noGrp="1"/>
          </p:cNvSpPr>
          <p:nvPr>
            <p:ph type="sldNum" idx="12"/>
          </p:nvPr>
        </p:nvSpPr>
        <p:spPr>
          <a:xfrm>
            <a:off x="31447741" y="30007559"/>
            <a:ext cx="10256520" cy="2286000"/>
          </a:xfrm>
          <a:prstGeom prst="rect">
            <a:avLst/>
          </a:prstGeom>
          <a:noFill/>
          <a:ln>
            <a:noFill/>
          </a:ln>
        </p:spPr>
        <p:txBody>
          <a:bodyPr spcFirstLastPara="1" wrap="square" lIns="365700" tIns="182850" rIns="365700" bIns="182850" anchor="t" anchorCtr="0">
            <a:noAutofit/>
          </a:bodyPr>
          <a:lstStyle>
            <a:lvl1pPr marL="0" marR="0" lvl="0" indent="0" algn="r">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OBJECT_WITH_CAPTION_TEXT" type="objTx">
  <p:cSld name="OBJECT_WITH_CAPTION_TEXT">
    <p:spTree>
      <p:nvGrpSpPr>
        <p:cNvPr id="1" name="Shape 58"/>
        <p:cNvGrpSpPr/>
        <p:nvPr/>
      </p:nvGrpSpPr>
      <p:grpSpPr>
        <a:xfrm>
          <a:off x="0" y="0"/>
          <a:ext cx="0" cy="0"/>
          <a:chOff x="0" y="0"/>
          <a:chExt cx="0" cy="0"/>
        </a:xfrm>
      </p:grpSpPr>
      <p:sp>
        <p:nvSpPr>
          <p:cNvPr id="59" name="Google Shape;59;p10"/>
          <p:cNvSpPr txBox="1">
            <a:spLocks noGrp="1"/>
          </p:cNvSpPr>
          <p:nvPr>
            <p:ph type="title"/>
          </p:nvPr>
        </p:nvSpPr>
        <p:spPr>
          <a:xfrm>
            <a:off x="2194560" y="1310640"/>
            <a:ext cx="14439900" cy="5577840"/>
          </a:xfrm>
          <a:prstGeom prst="rect">
            <a:avLst/>
          </a:prstGeom>
          <a:noFill/>
          <a:ln>
            <a:noFill/>
          </a:ln>
        </p:spPr>
        <p:txBody>
          <a:bodyPr spcFirstLastPara="1" wrap="square" lIns="365700" tIns="182850" rIns="365700" bIns="182850" anchor="b" anchorCtr="0">
            <a:noAutofit/>
          </a:bodyPr>
          <a:lstStyle>
            <a:lvl1pPr lvl="0" algn="l">
              <a:lnSpc>
                <a:spcPct val="100000"/>
              </a:lnSpc>
              <a:spcBef>
                <a:spcPts val="0"/>
              </a:spcBef>
              <a:spcAft>
                <a:spcPts val="0"/>
              </a:spcAft>
              <a:buSzPts val="1400"/>
              <a:buNone/>
              <a:defRPr sz="2400" b="1"/>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60" name="Google Shape;60;p10"/>
          <p:cNvSpPr txBox="1">
            <a:spLocks noGrp="1"/>
          </p:cNvSpPr>
          <p:nvPr>
            <p:ph type="body" idx="1"/>
          </p:nvPr>
        </p:nvSpPr>
        <p:spPr>
          <a:xfrm>
            <a:off x="17160241" y="1310640"/>
            <a:ext cx="24536399" cy="28094939"/>
          </a:xfrm>
          <a:prstGeom prst="rect">
            <a:avLst/>
          </a:prstGeom>
          <a:noFill/>
          <a:ln>
            <a:noFill/>
          </a:ln>
        </p:spPr>
        <p:txBody>
          <a:bodyPr spcFirstLastPara="1" wrap="square" lIns="365700" tIns="182850" rIns="365700" bIns="182850" anchor="t" anchorCtr="0">
            <a:noAutofit/>
          </a:bodyPr>
          <a:lstStyle>
            <a:lvl1pPr marL="457200" lvl="0" indent="-472440" algn="l">
              <a:lnSpc>
                <a:spcPct val="100000"/>
              </a:lnSpc>
              <a:spcBef>
                <a:spcPts val="768"/>
              </a:spcBef>
              <a:spcAft>
                <a:spcPts val="0"/>
              </a:spcAft>
              <a:buClr>
                <a:schemeClr val="dk1"/>
              </a:buClr>
              <a:buSzPts val="3840"/>
              <a:buFont typeface="Arial"/>
              <a:buChar char="•"/>
              <a:defRPr sz="3840"/>
            </a:lvl1pPr>
            <a:lvl2pPr marL="914400" lvl="1" indent="-441960" algn="l">
              <a:lnSpc>
                <a:spcPct val="100000"/>
              </a:lnSpc>
              <a:spcBef>
                <a:spcPts val="672"/>
              </a:spcBef>
              <a:spcAft>
                <a:spcPts val="0"/>
              </a:spcAft>
              <a:buClr>
                <a:schemeClr val="dk1"/>
              </a:buClr>
              <a:buSzPts val="3360"/>
              <a:buFont typeface="Arial"/>
              <a:buChar char="–"/>
              <a:defRPr sz="3359"/>
            </a:lvl2pPr>
            <a:lvl3pPr marL="1371600" lvl="2" indent="-411480" algn="l">
              <a:lnSpc>
                <a:spcPct val="100000"/>
              </a:lnSpc>
              <a:spcBef>
                <a:spcPts val="576"/>
              </a:spcBef>
              <a:spcAft>
                <a:spcPts val="0"/>
              </a:spcAft>
              <a:buClr>
                <a:schemeClr val="dk1"/>
              </a:buClr>
              <a:buSzPts val="2880"/>
              <a:buFont typeface="Arial"/>
              <a:buChar char="•"/>
              <a:defRPr sz="2880"/>
            </a:lvl3pPr>
            <a:lvl4pPr marL="1828800" lvl="3" indent="-381000" algn="l">
              <a:lnSpc>
                <a:spcPct val="100000"/>
              </a:lnSpc>
              <a:spcBef>
                <a:spcPts val="480"/>
              </a:spcBef>
              <a:spcAft>
                <a:spcPts val="0"/>
              </a:spcAft>
              <a:buClr>
                <a:schemeClr val="dk1"/>
              </a:buClr>
              <a:buSzPts val="2400"/>
              <a:buFont typeface="Arial"/>
              <a:buChar char="–"/>
              <a:defRPr sz="2400"/>
            </a:lvl4pPr>
            <a:lvl5pPr marL="2286000" lvl="4" indent="-381000" algn="l">
              <a:lnSpc>
                <a:spcPct val="100000"/>
              </a:lnSpc>
              <a:spcBef>
                <a:spcPts val="480"/>
              </a:spcBef>
              <a:spcAft>
                <a:spcPts val="0"/>
              </a:spcAft>
              <a:buClr>
                <a:schemeClr val="dk1"/>
              </a:buClr>
              <a:buSzPts val="2400"/>
              <a:buFont typeface="Arial"/>
              <a:buChar char="»"/>
              <a:defRPr sz="2400"/>
            </a:lvl5pPr>
            <a:lvl6pPr marL="2743200" lvl="5" indent="-381000" algn="l">
              <a:lnSpc>
                <a:spcPct val="100000"/>
              </a:lnSpc>
              <a:spcBef>
                <a:spcPts val="480"/>
              </a:spcBef>
              <a:spcAft>
                <a:spcPts val="0"/>
              </a:spcAft>
              <a:buClr>
                <a:schemeClr val="dk1"/>
              </a:buClr>
              <a:buSzPts val="2400"/>
              <a:buFont typeface="Arial"/>
              <a:buChar char="»"/>
              <a:defRPr sz="2400"/>
            </a:lvl6pPr>
            <a:lvl7pPr marL="3200400" lvl="6" indent="-381000" algn="l">
              <a:lnSpc>
                <a:spcPct val="100000"/>
              </a:lnSpc>
              <a:spcBef>
                <a:spcPts val="480"/>
              </a:spcBef>
              <a:spcAft>
                <a:spcPts val="0"/>
              </a:spcAft>
              <a:buClr>
                <a:schemeClr val="dk1"/>
              </a:buClr>
              <a:buSzPts val="2400"/>
              <a:buFont typeface="Arial"/>
              <a:buChar char="»"/>
              <a:defRPr sz="2400"/>
            </a:lvl7pPr>
            <a:lvl8pPr marL="3657600" lvl="7" indent="-381000" algn="l">
              <a:lnSpc>
                <a:spcPct val="100000"/>
              </a:lnSpc>
              <a:spcBef>
                <a:spcPts val="480"/>
              </a:spcBef>
              <a:spcAft>
                <a:spcPts val="0"/>
              </a:spcAft>
              <a:buClr>
                <a:schemeClr val="dk1"/>
              </a:buClr>
              <a:buSzPts val="2400"/>
              <a:buFont typeface="Arial"/>
              <a:buChar char="»"/>
              <a:defRPr sz="2400"/>
            </a:lvl8pPr>
            <a:lvl9pPr marL="4114800" lvl="8" indent="-381000" algn="l">
              <a:lnSpc>
                <a:spcPct val="100000"/>
              </a:lnSpc>
              <a:spcBef>
                <a:spcPts val="480"/>
              </a:spcBef>
              <a:spcAft>
                <a:spcPts val="0"/>
              </a:spcAft>
              <a:buClr>
                <a:schemeClr val="dk1"/>
              </a:buClr>
              <a:buSzPts val="2400"/>
              <a:buFont typeface="Arial"/>
              <a:buChar char="»"/>
              <a:defRPr sz="2400"/>
            </a:lvl9pPr>
          </a:lstStyle>
          <a:p>
            <a:endParaRPr/>
          </a:p>
        </p:txBody>
      </p:sp>
      <p:sp>
        <p:nvSpPr>
          <p:cNvPr id="61" name="Google Shape;61;p10"/>
          <p:cNvSpPr txBox="1">
            <a:spLocks noGrp="1"/>
          </p:cNvSpPr>
          <p:nvPr>
            <p:ph type="body" idx="2"/>
          </p:nvPr>
        </p:nvSpPr>
        <p:spPr>
          <a:xfrm>
            <a:off x="2194560" y="6888480"/>
            <a:ext cx="14439900" cy="22517100"/>
          </a:xfrm>
          <a:prstGeom prst="rect">
            <a:avLst/>
          </a:prstGeom>
          <a:noFill/>
          <a:ln>
            <a:noFill/>
          </a:ln>
        </p:spPr>
        <p:txBody>
          <a:bodyPr spcFirstLastPara="1" wrap="square" lIns="365700" tIns="182850" rIns="365700" bIns="182850" anchor="t" anchorCtr="0">
            <a:noAutofit/>
          </a:bodyPr>
          <a:lstStyle>
            <a:lvl1pPr marL="457200" lvl="0" indent="-228600" algn="l">
              <a:lnSpc>
                <a:spcPct val="100000"/>
              </a:lnSpc>
              <a:spcBef>
                <a:spcPts val="336"/>
              </a:spcBef>
              <a:spcAft>
                <a:spcPts val="0"/>
              </a:spcAft>
              <a:buClr>
                <a:schemeClr val="dk1"/>
              </a:buClr>
              <a:buSzPts val="1680"/>
              <a:buFont typeface="Arial"/>
              <a:buNone/>
              <a:defRPr sz="1679"/>
            </a:lvl1pPr>
            <a:lvl2pPr marL="914400" lvl="1" indent="-228600" algn="l">
              <a:lnSpc>
                <a:spcPct val="100000"/>
              </a:lnSpc>
              <a:spcBef>
                <a:spcPts val="288"/>
              </a:spcBef>
              <a:spcAft>
                <a:spcPts val="0"/>
              </a:spcAft>
              <a:buClr>
                <a:schemeClr val="dk1"/>
              </a:buClr>
              <a:buSzPts val="1440"/>
              <a:buFont typeface="Arial"/>
              <a:buNone/>
              <a:defRPr sz="1440"/>
            </a:lvl2pPr>
            <a:lvl3pPr marL="1371600" lvl="2" indent="-228600" algn="l">
              <a:lnSpc>
                <a:spcPct val="100000"/>
              </a:lnSpc>
              <a:spcBef>
                <a:spcPts val="240"/>
              </a:spcBef>
              <a:spcAft>
                <a:spcPts val="0"/>
              </a:spcAft>
              <a:buClr>
                <a:schemeClr val="dk1"/>
              </a:buClr>
              <a:buSzPts val="1200"/>
              <a:buFont typeface="Arial"/>
              <a:buNone/>
              <a:defRPr sz="1200"/>
            </a:lvl3pPr>
            <a:lvl4pPr marL="1828800" lvl="3" indent="-228600" algn="l">
              <a:lnSpc>
                <a:spcPct val="100000"/>
              </a:lnSpc>
              <a:spcBef>
                <a:spcPts val="216"/>
              </a:spcBef>
              <a:spcAft>
                <a:spcPts val="0"/>
              </a:spcAft>
              <a:buClr>
                <a:schemeClr val="dk1"/>
              </a:buClr>
              <a:buSzPts val="1080"/>
              <a:buFont typeface="Arial"/>
              <a:buNone/>
              <a:defRPr sz="1080"/>
            </a:lvl4pPr>
            <a:lvl5pPr marL="2286000" lvl="4" indent="-228600" algn="l">
              <a:lnSpc>
                <a:spcPct val="100000"/>
              </a:lnSpc>
              <a:spcBef>
                <a:spcPts val="216"/>
              </a:spcBef>
              <a:spcAft>
                <a:spcPts val="0"/>
              </a:spcAft>
              <a:buClr>
                <a:schemeClr val="dk1"/>
              </a:buClr>
              <a:buSzPts val="1080"/>
              <a:buFont typeface="Arial"/>
              <a:buNone/>
              <a:defRPr sz="1080"/>
            </a:lvl5pPr>
            <a:lvl6pPr marL="2743200" lvl="5" indent="-228600" algn="l">
              <a:lnSpc>
                <a:spcPct val="100000"/>
              </a:lnSpc>
              <a:spcBef>
                <a:spcPts val="216"/>
              </a:spcBef>
              <a:spcAft>
                <a:spcPts val="0"/>
              </a:spcAft>
              <a:buClr>
                <a:schemeClr val="dk1"/>
              </a:buClr>
              <a:buSzPts val="1080"/>
              <a:buFont typeface="Arial"/>
              <a:buNone/>
              <a:defRPr sz="1080"/>
            </a:lvl6pPr>
            <a:lvl7pPr marL="3200400" lvl="6" indent="-228600" algn="l">
              <a:lnSpc>
                <a:spcPct val="100000"/>
              </a:lnSpc>
              <a:spcBef>
                <a:spcPts val="216"/>
              </a:spcBef>
              <a:spcAft>
                <a:spcPts val="0"/>
              </a:spcAft>
              <a:buClr>
                <a:schemeClr val="dk1"/>
              </a:buClr>
              <a:buSzPts val="1080"/>
              <a:buFont typeface="Arial"/>
              <a:buNone/>
              <a:defRPr sz="1080"/>
            </a:lvl7pPr>
            <a:lvl8pPr marL="3657600" lvl="7" indent="-228600" algn="l">
              <a:lnSpc>
                <a:spcPct val="100000"/>
              </a:lnSpc>
              <a:spcBef>
                <a:spcPts val="216"/>
              </a:spcBef>
              <a:spcAft>
                <a:spcPts val="0"/>
              </a:spcAft>
              <a:buClr>
                <a:schemeClr val="dk1"/>
              </a:buClr>
              <a:buSzPts val="1080"/>
              <a:buFont typeface="Arial"/>
              <a:buNone/>
              <a:defRPr sz="1080"/>
            </a:lvl8pPr>
            <a:lvl9pPr marL="4114800" lvl="8" indent="-228600" algn="l">
              <a:lnSpc>
                <a:spcPct val="100000"/>
              </a:lnSpc>
              <a:spcBef>
                <a:spcPts val="216"/>
              </a:spcBef>
              <a:spcAft>
                <a:spcPts val="0"/>
              </a:spcAft>
              <a:buClr>
                <a:schemeClr val="dk1"/>
              </a:buClr>
              <a:buSzPts val="1080"/>
              <a:buFont typeface="Arial"/>
              <a:buNone/>
              <a:defRPr sz="1080"/>
            </a:lvl9pPr>
          </a:lstStyle>
          <a:p>
            <a:endParaRPr/>
          </a:p>
        </p:txBody>
      </p:sp>
      <p:sp>
        <p:nvSpPr>
          <p:cNvPr id="62" name="Google Shape;62;p10"/>
          <p:cNvSpPr txBox="1">
            <a:spLocks noGrp="1"/>
          </p:cNvSpPr>
          <p:nvPr>
            <p:ph type="dt" idx="10"/>
          </p:nvPr>
        </p:nvSpPr>
        <p:spPr>
          <a:xfrm>
            <a:off x="2186940" y="30007559"/>
            <a:ext cx="10256520" cy="2286000"/>
          </a:xfrm>
          <a:prstGeom prst="rect">
            <a:avLst/>
          </a:prstGeom>
          <a:noFill/>
          <a:ln>
            <a:noFill/>
          </a:ln>
        </p:spPr>
        <p:txBody>
          <a:bodyPr spcFirstLastPara="1" wrap="square" lIns="365700" tIns="182850" rIns="365700" bIns="18285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10"/>
          <p:cNvSpPr txBox="1">
            <a:spLocks noGrp="1"/>
          </p:cNvSpPr>
          <p:nvPr>
            <p:ph type="ftr" idx="11"/>
          </p:nvPr>
        </p:nvSpPr>
        <p:spPr>
          <a:xfrm>
            <a:off x="14988541" y="30007559"/>
            <a:ext cx="13914120" cy="2286000"/>
          </a:xfrm>
          <a:prstGeom prst="rect">
            <a:avLst/>
          </a:prstGeom>
          <a:noFill/>
          <a:ln>
            <a:noFill/>
          </a:ln>
        </p:spPr>
        <p:txBody>
          <a:bodyPr spcFirstLastPara="1" wrap="square" lIns="365700" tIns="182850" rIns="365700" bIns="182850" anchor="t"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10"/>
          <p:cNvSpPr txBox="1">
            <a:spLocks noGrp="1"/>
          </p:cNvSpPr>
          <p:nvPr>
            <p:ph type="sldNum" idx="12"/>
          </p:nvPr>
        </p:nvSpPr>
        <p:spPr>
          <a:xfrm>
            <a:off x="31447741" y="30007559"/>
            <a:ext cx="10256520" cy="2286000"/>
          </a:xfrm>
          <a:prstGeom prst="rect">
            <a:avLst/>
          </a:prstGeom>
          <a:noFill/>
          <a:ln>
            <a:noFill/>
          </a:ln>
        </p:spPr>
        <p:txBody>
          <a:bodyPr spcFirstLastPara="1" wrap="square" lIns="365700" tIns="182850" rIns="365700" bIns="182850" anchor="t" anchorCtr="0">
            <a:noAutofit/>
          </a:bodyPr>
          <a:lstStyle>
            <a:lvl1pPr marL="0" marR="0" lvl="0" indent="0" algn="r">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_WITH_CAPTION_TEXT" type="picTx">
  <p:cSld name="PICTURE_WITH_CAPTION_TEXT">
    <p:spTree>
      <p:nvGrpSpPr>
        <p:cNvPr id="1" name="Shape 65"/>
        <p:cNvGrpSpPr/>
        <p:nvPr/>
      </p:nvGrpSpPr>
      <p:grpSpPr>
        <a:xfrm>
          <a:off x="0" y="0"/>
          <a:ext cx="0" cy="0"/>
          <a:chOff x="0" y="0"/>
          <a:chExt cx="0" cy="0"/>
        </a:xfrm>
      </p:grpSpPr>
      <p:sp>
        <p:nvSpPr>
          <p:cNvPr id="66" name="Google Shape;66;p11"/>
          <p:cNvSpPr txBox="1">
            <a:spLocks noGrp="1"/>
          </p:cNvSpPr>
          <p:nvPr>
            <p:ph type="title"/>
          </p:nvPr>
        </p:nvSpPr>
        <p:spPr>
          <a:xfrm>
            <a:off x="8602980" y="23042880"/>
            <a:ext cx="26334721" cy="2720340"/>
          </a:xfrm>
          <a:prstGeom prst="rect">
            <a:avLst/>
          </a:prstGeom>
          <a:noFill/>
          <a:ln>
            <a:noFill/>
          </a:ln>
        </p:spPr>
        <p:txBody>
          <a:bodyPr spcFirstLastPara="1" wrap="square" lIns="365700" tIns="182850" rIns="365700" bIns="182850" anchor="b" anchorCtr="0">
            <a:noAutofit/>
          </a:bodyPr>
          <a:lstStyle>
            <a:lvl1pPr lvl="0" algn="l">
              <a:lnSpc>
                <a:spcPct val="100000"/>
              </a:lnSpc>
              <a:spcBef>
                <a:spcPts val="0"/>
              </a:spcBef>
              <a:spcAft>
                <a:spcPts val="0"/>
              </a:spcAft>
              <a:buSzPts val="1400"/>
              <a:buNone/>
              <a:defRPr sz="2400" b="1"/>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67" name="Google Shape;67;p11"/>
          <p:cNvSpPr>
            <a:spLocks noGrp="1"/>
          </p:cNvSpPr>
          <p:nvPr>
            <p:ph type="pic" idx="2"/>
          </p:nvPr>
        </p:nvSpPr>
        <p:spPr>
          <a:xfrm>
            <a:off x="8602980" y="2941320"/>
            <a:ext cx="26334721" cy="19751040"/>
          </a:xfrm>
          <a:prstGeom prst="rect">
            <a:avLst/>
          </a:prstGeom>
          <a:noFill/>
          <a:ln>
            <a:noFill/>
          </a:ln>
        </p:spPr>
        <p:txBody>
          <a:bodyPr spcFirstLastPara="1" wrap="square" lIns="365700" tIns="182850" rIns="365700" bIns="182850" anchor="t" anchorCtr="0">
            <a:noAutofit/>
          </a:bodyPr>
          <a:lstStyle>
            <a:lvl1pPr marR="0" lvl="0" algn="l" rtl="0">
              <a:lnSpc>
                <a:spcPct val="100000"/>
              </a:lnSpc>
              <a:spcBef>
                <a:spcPts val="768"/>
              </a:spcBef>
              <a:spcAft>
                <a:spcPts val="0"/>
              </a:spcAft>
              <a:buClr>
                <a:schemeClr val="dk1"/>
              </a:buClr>
              <a:buSzPts val="3840"/>
              <a:buFont typeface="Arial"/>
              <a:buNone/>
              <a:defRPr sz="3840" b="0" i="0" u="none" strike="noStrike" cap="none">
                <a:solidFill>
                  <a:schemeClr val="dk1"/>
                </a:solidFill>
                <a:latin typeface="Arial"/>
                <a:ea typeface="Arial"/>
                <a:cs typeface="Arial"/>
                <a:sym typeface="Arial"/>
              </a:defRPr>
            </a:lvl1pPr>
            <a:lvl2pPr marR="0" lvl="1" algn="l" rtl="0">
              <a:lnSpc>
                <a:spcPct val="100000"/>
              </a:lnSpc>
              <a:spcBef>
                <a:spcPts val="672"/>
              </a:spcBef>
              <a:spcAft>
                <a:spcPts val="0"/>
              </a:spcAft>
              <a:buClr>
                <a:schemeClr val="dk1"/>
              </a:buClr>
              <a:buSzPts val="3360"/>
              <a:buFont typeface="Arial"/>
              <a:buNone/>
              <a:defRPr sz="3359" b="0" i="0" u="none" strike="noStrike" cap="none">
                <a:solidFill>
                  <a:schemeClr val="dk1"/>
                </a:solidFill>
                <a:latin typeface="Arial"/>
                <a:ea typeface="Arial"/>
                <a:cs typeface="Arial"/>
                <a:sym typeface="Arial"/>
              </a:defRPr>
            </a:lvl2pPr>
            <a:lvl3pPr marR="0" lvl="2" algn="l" rtl="0">
              <a:lnSpc>
                <a:spcPct val="100000"/>
              </a:lnSpc>
              <a:spcBef>
                <a:spcPts val="576"/>
              </a:spcBef>
              <a:spcAft>
                <a:spcPts val="0"/>
              </a:spcAft>
              <a:buClr>
                <a:schemeClr val="dk1"/>
              </a:buClr>
              <a:buSzPts val="2880"/>
              <a:buFont typeface="Arial"/>
              <a:buNone/>
              <a:defRPr sz="2880" b="0" i="0" u="none" strike="noStrike" cap="none">
                <a:solidFill>
                  <a:schemeClr val="dk1"/>
                </a:solidFill>
                <a:latin typeface="Arial"/>
                <a:ea typeface="Arial"/>
                <a:cs typeface="Arial"/>
                <a:sym typeface="Arial"/>
              </a:defRPr>
            </a:lvl3pPr>
            <a:lvl4pPr marR="0" lvl="3" algn="l" rtl="0">
              <a:lnSpc>
                <a:spcPct val="100000"/>
              </a:lnSpc>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4pPr>
            <a:lvl5pPr marR="0" lvl="4" algn="l" rtl="0">
              <a:lnSpc>
                <a:spcPct val="100000"/>
              </a:lnSpc>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5pPr>
            <a:lvl6pPr marR="0" lvl="5" algn="l" rtl="0">
              <a:lnSpc>
                <a:spcPct val="100000"/>
              </a:lnSpc>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6pPr>
            <a:lvl7pPr marR="0" lvl="6" algn="l" rtl="0">
              <a:lnSpc>
                <a:spcPct val="100000"/>
              </a:lnSpc>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7pPr>
            <a:lvl8pPr marR="0" lvl="7" algn="l" rtl="0">
              <a:lnSpc>
                <a:spcPct val="100000"/>
              </a:lnSpc>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8pPr>
            <a:lvl9pPr marR="0" lvl="8" algn="l" rtl="0">
              <a:lnSpc>
                <a:spcPct val="100000"/>
              </a:lnSpc>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9pPr>
          </a:lstStyle>
          <a:p>
            <a:endParaRPr/>
          </a:p>
        </p:txBody>
      </p:sp>
      <p:sp>
        <p:nvSpPr>
          <p:cNvPr id="68" name="Google Shape;68;p11"/>
          <p:cNvSpPr txBox="1">
            <a:spLocks noGrp="1"/>
          </p:cNvSpPr>
          <p:nvPr>
            <p:ph type="body" idx="1"/>
          </p:nvPr>
        </p:nvSpPr>
        <p:spPr>
          <a:xfrm>
            <a:off x="8602980" y="25763220"/>
            <a:ext cx="26334721" cy="3863340"/>
          </a:xfrm>
          <a:prstGeom prst="rect">
            <a:avLst/>
          </a:prstGeom>
          <a:noFill/>
          <a:ln>
            <a:noFill/>
          </a:ln>
        </p:spPr>
        <p:txBody>
          <a:bodyPr spcFirstLastPara="1" wrap="square" lIns="365700" tIns="182850" rIns="365700" bIns="182850" anchor="t" anchorCtr="0">
            <a:noAutofit/>
          </a:bodyPr>
          <a:lstStyle>
            <a:lvl1pPr marL="457200" lvl="0" indent="-228600" algn="l">
              <a:lnSpc>
                <a:spcPct val="100000"/>
              </a:lnSpc>
              <a:spcBef>
                <a:spcPts val="336"/>
              </a:spcBef>
              <a:spcAft>
                <a:spcPts val="0"/>
              </a:spcAft>
              <a:buClr>
                <a:schemeClr val="dk1"/>
              </a:buClr>
              <a:buSzPts val="1680"/>
              <a:buFont typeface="Arial"/>
              <a:buNone/>
              <a:defRPr sz="1679"/>
            </a:lvl1pPr>
            <a:lvl2pPr marL="914400" lvl="1" indent="-228600" algn="l">
              <a:lnSpc>
                <a:spcPct val="100000"/>
              </a:lnSpc>
              <a:spcBef>
                <a:spcPts val="288"/>
              </a:spcBef>
              <a:spcAft>
                <a:spcPts val="0"/>
              </a:spcAft>
              <a:buClr>
                <a:schemeClr val="dk1"/>
              </a:buClr>
              <a:buSzPts val="1440"/>
              <a:buFont typeface="Arial"/>
              <a:buNone/>
              <a:defRPr sz="1440"/>
            </a:lvl2pPr>
            <a:lvl3pPr marL="1371600" lvl="2" indent="-228600" algn="l">
              <a:lnSpc>
                <a:spcPct val="100000"/>
              </a:lnSpc>
              <a:spcBef>
                <a:spcPts val="240"/>
              </a:spcBef>
              <a:spcAft>
                <a:spcPts val="0"/>
              </a:spcAft>
              <a:buClr>
                <a:schemeClr val="dk1"/>
              </a:buClr>
              <a:buSzPts val="1200"/>
              <a:buFont typeface="Arial"/>
              <a:buNone/>
              <a:defRPr sz="1200"/>
            </a:lvl3pPr>
            <a:lvl4pPr marL="1828800" lvl="3" indent="-228600" algn="l">
              <a:lnSpc>
                <a:spcPct val="100000"/>
              </a:lnSpc>
              <a:spcBef>
                <a:spcPts val="216"/>
              </a:spcBef>
              <a:spcAft>
                <a:spcPts val="0"/>
              </a:spcAft>
              <a:buClr>
                <a:schemeClr val="dk1"/>
              </a:buClr>
              <a:buSzPts val="1080"/>
              <a:buFont typeface="Arial"/>
              <a:buNone/>
              <a:defRPr sz="1080"/>
            </a:lvl4pPr>
            <a:lvl5pPr marL="2286000" lvl="4" indent="-228600" algn="l">
              <a:lnSpc>
                <a:spcPct val="100000"/>
              </a:lnSpc>
              <a:spcBef>
                <a:spcPts val="216"/>
              </a:spcBef>
              <a:spcAft>
                <a:spcPts val="0"/>
              </a:spcAft>
              <a:buClr>
                <a:schemeClr val="dk1"/>
              </a:buClr>
              <a:buSzPts val="1080"/>
              <a:buFont typeface="Arial"/>
              <a:buNone/>
              <a:defRPr sz="1080"/>
            </a:lvl5pPr>
            <a:lvl6pPr marL="2743200" lvl="5" indent="-228600" algn="l">
              <a:lnSpc>
                <a:spcPct val="100000"/>
              </a:lnSpc>
              <a:spcBef>
                <a:spcPts val="216"/>
              </a:spcBef>
              <a:spcAft>
                <a:spcPts val="0"/>
              </a:spcAft>
              <a:buClr>
                <a:schemeClr val="dk1"/>
              </a:buClr>
              <a:buSzPts val="1080"/>
              <a:buFont typeface="Arial"/>
              <a:buNone/>
              <a:defRPr sz="1080"/>
            </a:lvl6pPr>
            <a:lvl7pPr marL="3200400" lvl="6" indent="-228600" algn="l">
              <a:lnSpc>
                <a:spcPct val="100000"/>
              </a:lnSpc>
              <a:spcBef>
                <a:spcPts val="216"/>
              </a:spcBef>
              <a:spcAft>
                <a:spcPts val="0"/>
              </a:spcAft>
              <a:buClr>
                <a:schemeClr val="dk1"/>
              </a:buClr>
              <a:buSzPts val="1080"/>
              <a:buFont typeface="Arial"/>
              <a:buNone/>
              <a:defRPr sz="1080"/>
            </a:lvl7pPr>
            <a:lvl8pPr marL="3657600" lvl="7" indent="-228600" algn="l">
              <a:lnSpc>
                <a:spcPct val="100000"/>
              </a:lnSpc>
              <a:spcBef>
                <a:spcPts val="216"/>
              </a:spcBef>
              <a:spcAft>
                <a:spcPts val="0"/>
              </a:spcAft>
              <a:buClr>
                <a:schemeClr val="dk1"/>
              </a:buClr>
              <a:buSzPts val="1080"/>
              <a:buFont typeface="Arial"/>
              <a:buNone/>
              <a:defRPr sz="1080"/>
            </a:lvl8pPr>
            <a:lvl9pPr marL="4114800" lvl="8" indent="-228600" algn="l">
              <a:lnSpc>
                <a:spcPct val="100000"/>
              </a:lnSpc>
              <a:spcBef>
                <a:spcPts val="216"/>
              </a:spcBef>
              <a:spcAft>
                <a:spcPts val="0"/>
              </a:spcAft>
              <a:buClr>
                <a:schemeClr val="dk1"/>
              </a:buClr>
              <a:buSzPts val="1080"/>
              <a:buFont typeface="Arial"/>
              <a:buNone/>
              <a:defRPr sz="1080"/>
            </a:lvl9pPr>
          </a:lstStyle>
          <a:p>
            <a:endParaRPr/>
          </a:p>
        </p:txBody>
      </p:sp>
      <p:sp>
        <p:nvSpPr>
          <p:cNvPr id="69" name="Google Shape;69;p11"/>
          <p:cNvSpPr txBox="1">
            <a:spLocks noGrp="1"/>
          </p:cNvSpPr>
          <p:nvPr>
            <p:ph type="dt" idx="10"/>
          </p:nvPr>
        </p:nvSpPr>
        <p:spPr>
          <a:xfrm>
            <a:off x="2186940" y="30007559"/>
            <a:ext cx="10256520" cy="2286000"/>
          </a:xfrm>
          <a:prstGeom prst="rect">
            <a:avLst/>
          </a:prstGeom>
          <a:noFill/>
          <a:ln>
            <a:noFill/>
          </a:ln>
        </p:spPr>
        <p:txBody>
          <a:bodyPr spcFirstLastPara="1" wrap="square" lIns="365700" tIns="182850" rIns="365700" bIns="18285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11"/>
          <p:cNvSpPr txBox="1">
            <a:spLocks noGrp="1"/>
          </p:cNvSpPr>
          <p:nvPr>
            <p:ph type="ftr" idx="11"/>
          </p:nvPr>
        </p:nvSpPr>
        <p:spPr>
          <a:xfrm>
            <a:off x="14988541" y="30007559"/>
            <a:ext cx="13914120" cy="2286000"/>
          </a:xfrm>
          <a:prstGeom prst="rect">
            <a:avLst/>
          </a:prstGeom>
          <a:noFill/>
          <a:ln>
            <a:noFill/>
          </a:ln>
        </p:spPr>
        <p:txBody>
          <a:bodyPr spcFirstLastPara="1" wrap="square" lIns="365700" tIns="182850" rIns="365700" bIns="182850" anchor="t"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11"/>
          <p:cNvSpPr txBox="1">
            <a:spLocks noGrp="1"/>
          </p:cNvSpPr>
          <p:nvPr>
            <p:ph type="sldNum" idx="12"/>
          </p:nvPr>
        </p:nvSpPr>
        <p:spPr>
          <a:xfrm>
            <a:off x="31447741" y="30007559"/>
            <a:ext cx="10256520" cy="2286000"/>
          </a:xfrm>
          <a:prstGeom prst="rect">
            <a:avLst/>
          </a:prstGeom>
          <a:noFill/>
          <a:ln>
            <a:noFill/>
          </a:ln>
        </p:spPr>
        <p:txBody>
          <a:bodyPr spcFirstLastPara="1" wrap="square" lIns="365700" tIns="182850" rIns="365700" bIns="182850" anchor="t" anchorCtr="0">
            <a:noAutofit/>
          </a:bodyPr>
          <a:lstStyle>
            <a:lvl1pPr marL="0" marR="0" lvl="0" indent="0" algn="r">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
          <p:cNvSpPr txBox="1">
            <a:spLocks noGrp="1"/>
          </p:cNvSpPr>
          <p:nvPr>
            <p:ph type="title"/>
          </p:nvPr>
        </p:nvSpPr>
        <p:spPr>
          <a:xfrm>
            <a:off x="2186940" y="1318260"/>
            <a:ext cx="39517319" cy="5486400"/>
          </a:xfrm>
          <a:prstGeom prst="rect">
            <a:avLst/>
          </a:prstGeom>
          <a:noFill/>
          <a:ln>
            <a:noFill/>
          </a:ln>
        </p:spPr>
        <p:txBody>
          <a:bodyPr spcFirstLastPara="1" wrap="square" lIns="365700" tIns="182850" rIns="365700" bIns="182850" anchor="ctr" anchorCtr="0">
            <a:noAutofit/>
          </a:bodyPr>
          <a:lstStyle>
            <a:lvl1pPr marR="0" lvl="0" algn="ctr" rtl="0">
              <a:lnSpc>
                <a:spcPct val="100000"/>
              </a:lnSpc>
              <a:spcBef>
                <a:spcPts val="0"/>
              </a:spcBef>
              <a:spcAft>
                <a:spcPts val="0"/>
              </a:spcAft>
              <a:buClr>
                <a:srgbClr val="000000"/>
              </a:buClr>
              <a:buSzPts val="1400"/>
              <a:buFont typeface="Arial"/>
              <a:buNone/>
              <a:defRPr sz="21480" b="0" i="0" u="none" strike="noStrike" cap="none">
                <a:solidFill>
                  <a:schemeClr val="dk2"/>
                </a:solidFill>
                <a:latin typeface="Arial"/>
                <a:ea typeface="Arial"/>
                <a:cs typeface="Arial"/>
                <a:sym typeface="Arial"/>
              </a:defRPr>
            </a:lvl1pPr>
            <a:lvl2pPr marR="0" lvl="1" algn="ctr" rtl="0">
              <a:lnSpc>
                <a:spcPct val="100000"/>
              </a:lnSpc>
              <a:spcBef>
                <a:spcPts val="0"/>
              </a:spcBef>
              <a:spcAft>
                <a:spcPts val="0"/>
              </a:spcAft>
              <a:buClr>
                <a:srgbClr val="000000"/>
              </a:buClr>
              <a:buSzPts val="1400"/>
              <a:buFont typeface="Arial"/>
              <a:buNone/>
              <a:defRPr sz="2148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rgbClr val="000000"/>
              </a:buClr>
              <a:buSzPts val="1400"/>
              <a:buFont typeface="Arial"/>
              <a:buNone/>
              <a:defRPr sz="2148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rgbClr val="000000"/>
              </a:buClr>
              <a:buSzPts val="1400"/>
              <a:buFont typeface="Arial"/>
              <a:buNone/>
              <a:defRPr sz="2148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rgbClr val="000000"/>
              </a:buClr>
              <a:buSzPts val="1400"/>
              <a:buFont typeface="Arial"/>
              <a:buNone/>
              <a:defRPr sz="2148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rgbClr val="000000"/>
              </a:buClr>
              <a:buSzPts val="1400"/>
              <a:buFont typeface="Arial"/>
              <a:buNone/>
              <a:defRPr sz="2148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rgbClr val="000000"/>
              </a:buClr>
              <a:buSzPts val="1400"/>
              <a:buFont typeface="Arial"/>
              <a:buNone/>
              <a:defRPr sz="2148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rgbClr val="000000"/>
              </a:buClr>
              <a:buSzPts val="1400"/>
              <a:buFont typeface="Arial"/>
              <a:buNone/>
              <a:defRPr sz="2148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rgbClr val="000000"/>
              </a:buClr>
              <a:buSzPts val="1400"/>
              <a:buFont typeface="Arial"/>
              <a:buNone/>
              <a:defRPr sz="21480" b="0" i="0" u="none" strike="noStrike" cap="none">
                <a:solidFill>
                  <a:schemeClr val="dk2"/>
                </a:solidFill>
                <a:latin typeface="Arial"/>
                <a:ea typeface="Arial"/>
                <a:cs typeface="Arial"/>
                <a:sym typeface="Arial"/>
              </a:defRPr>
            </a:lvl9pPr>
          </a:lstStyle>
          <a:p>
            <a:endParaRPr/>
          </a:p>
        </p:txBody>
      </p:sp>
      <p:sp>
        <p:nvSpPr>
          <p:cNvPr id="11" name="Google Shape;11;p2"/>
          <p:cNvSpPr txBox="1">
            <a:spLocks noGrp="1"/>
          </p:cNvSpPr>
          <p:nvPr>
            <p:ph type="body" idx="1"/>
          </p:nvPr>
        </p:nvSpPr>
        <p:spPr>
          <a:xfrm>
            <a:off x="2186940" y="7658100"/>
            <a:ext cx="39517319" cy="21777959"/>
          </a:xfrm>
          <a:prstGeom prst="rect">
            <a:avLst/>
          </a:prstGeom>
          <a:noFill/>
          <a:ln>
            <a:noFill/>
          </a:ln>
        </p:spPr>
        <p:txBody>
          <a:bodyPr spcFirstLastPara="1" wrap="square" lIns="365700" tIns="182850" rIns="365700" bIns="182850" anchor="t" anchorCtr="0">
            <a:noAutofit/>
          </a:bodyPr>
          <a:lstStyle>
            <a:lvl1pPr marL="457200" marR="0" lvl="0" indent="-1249680" algn="l" rtl="0">
              <a:lnSpc>
                <a:spcPct val="100000"/>
              </a:lnSpc>
              <a:spcBef>
                <a:spcPts val="3216"/>
              </a:spcBef>
              <a:spcAft>
                <a:spcPts val="0"/>
              </a:spcAft>
              <a:buClr>
                <a:schemeClr val="dk1"/>
              </a:buClr>
              <a:buSzPts val="16080"/>
              <a:buFont typeface="Arial"/>
              <a:buChar char="•"/>
              <a:defRPr sz="16080" b="0" i="0" u="none" strike="noStrike" cap="none">
                <a:solidFill>
                  <a:schemeClr val="dk1"/>
                </a:solidFill>
                <a:latin typeface="Arial"/>
                <a:ea typeface="Arial"/>
                <a:cs typeface="Arial"/>
                <a:sym typeface="Arial"/>
              </a:defRPr>
            </a:lvl1pPr>
            <a:lvl2pPr marL="914400" marR="0" lvl="1" indent="-1074420" algn="l" rtl="0">
              <a:lnSpc>
                <a:spcPct val="100000"/>
              </a:lnSpc>
              <a:spcBef>
                <a:spcPts val="2664"/>
              </a:spcBef>
              <a:spcAft>
                <a:spcPts val="0"/>
              </a:spcAft>
              <a:buClr>
                <a:schemeClr val="dk1"/>
              </a:buClr>
              <a:buSzPts val="13320"/>
              <a:buFont typeface="Arial"/>
              <a:buChar char="–"/>
              <a:defRPr sz="13320" b="0" i="0" u="none" strike="noStrike" cap="none">
                <a:solidFill>
                  <a:schemeClr val="dk1"/>
                </a:solidFill>
                <a:latin typeface="Arial"/>
                <a:ea typeface="Arial"/>
                <a:cs typeface="Arial"/>
                <a:sym typeface="Arial"/>
              </a:defRPr>
            </a:lvl2pPr>
            <a:lvl3pPr marL="1371600" marR="0" lvl="2" indent="-929639" algn="l" rtl="0">
              <a:lnSpc>
                <a:spcPct val="100000"/>
              </a:lnSpc>
              <a:spcBef>
                <a:spcPts val="2208"/>
              </a:spcBef>
              <a:spcAft>
                <a:spcPts val="0"/>
              </a:spcAft>
              <a:buClr>
                <a:schemeClr val="dk1"/>
              </a:buClr>
              <a:buSzPts val="11040"/>
              <a:buFont typeface="Arial"/>
              <a:buChar char="•"/>
              <a:defRPr sz="11040" b="0" i="0" u="none" strike="noStrike" cap="none">
                <a:solidFill>
                  <a:schemeClr val="dk1"/>
                </a:solidFill>
                <a:latin typeface="Arial"/>
                <a:ea typeface="Arial"/>
                <a:cs typeface="Arial"/>
                <a:sym typeface="Arial"/>
              </a:defRPr>
            </a:lvl3pPr>
            <a:lvl4pPr marL="1828800" marR="0" lvl="3" indent="-807720" algn="l" rtl="0">
              <a:lnSpc>
                <a:spcPct val="100000"/>
              </a:lnSpc>
              <a:spcBef>
                <a:spcPts val="1824"/>
              </a:spcBef>
              <a:spcAft>
                <a:spcPts val="0"/>
              </a:spcAft>
              <a:buClr>
                <a:schemeClr val="dk1"/>
              </a:buClr>
              <a:buSzPts val="9120"/>
              <a:buFont typeface="Arial"/>
              <a:buChar char="–"/>
              <a:defRPr sz="9120" b="0" i="0" u="none" strike="noStrike" cap="none">
                <a:solidFill>
                  <a:schemeClr val="dk1"/>
                </a:solidFill>
                <a:latin typeface="Arial"/>
                <a:ea typeface="Arial"/>
                <a:cs typeface="Arial"/>
                <a:sym typeface="Arial"/>
              </a:defRPr>
            </a:lvl4pPr>
            <a:lvl5pPr marL="2286000" marR="0" lvl="4" indent="-807720" algn="l" rtl="0">
              <a:lnSpc>
                <a:spcPct val="100000"/>
              </a:lnSpc>
              <a:spcBef>
                <a:spcPts val="1824"/>
              </a:spcBef>
              <a:spcAft>
                <a:spcPts val="0"/>
              </a:spcAft>
              <a:buClr>
                <a:schemeClr val="dk1"/>
              </a:buClr>
              <a:buSzPts val="9120"/>
              <a:buFont typeface="Arial"/>
              <a:buChar char="»"/>
              <a:defRPr sz="9120" b="0" i="0" u="none" strike="noStrike" cap="none">
                <a:solidFill>
                  <a:schemeClr val="dk1"/>
                </a:solidFill>
                <a:latin typeface="Arial"/>
                <a:ea typeface="Arial"/>
                <a:cs typeface="Arial"/>
                <a:sym typeface="Arial"/>
              </a:defRPr>
            </a:lvl5pPr>
            <a:lvl6pPr marL="2743200" marR="0" lvl="5" indent="-807720" algn="l" rtl="0">
              <a:lnSpc>
                <a:spcPct val="100000"/>
              </a:lnSpc>
              <a:spcBef>
                <a:spcPts val="1824"/>
              </a:spcBef>
              <a:spcAft>
                <a:spcPts val="0"/>
              </a:spcAft>
              <a:buClr>
                <a:schemeClr val="dk1"/>
              </a:buClr>
              <a:buSzPts val="9120"/>
              <a:buFont typeface="Arial"/>
              <a:buChar char="»"/>
              <a:defRPr sz="9120" b="0" i="0" u="none" strike="noStrike" cap="none">
                <a:solidFill>
                  <a:schemeClr val="dk1"/>
                </a:solidFill>
                <a:latin typeface="Arial"/>
                <a:ea typeface="Arial"/>
                <a:cs typeface="Arial"/>
                <a:sym typeface="Arial"/>
              </a:defRPr>
            </a:lvl6pPr>
            <a:lvl7pPr marL="3200400" marR="0" lvl="6" indent="-807720" algn="l" rtl="0">
              <a:lnSpc>
                <a:spcPct val="100000"/>
              </a:lnSpc>
              <a:spcBef>
                <a:spcPts val="1824"/>
              </a:spcBef>
              <a:spcAft>
                <a:spcPts val="0"/>
              </a:spcAft>
              <a:buClr>
                <a:schemeClr val="dk1"/>
              </a:buClr>
              <a:buSzPts val="9120"/>
              <a:buFont typeface="Arial"/>
              <a:buChar char="»"/>
              <a:defRPr sz="9120" b="0" i="0" u="none" strike="noStrike" cap="none">
                <a:solidFill>
                  <a:schemeClr val="dk1"/>
                </a:solidFill>
                <a:latin typeface="Arial"/>
                <a:ea typeface="Arial"/>
                <a:cs typeface="Arial"/>
                <a:sym typeface="Arial"/>
              </a:defRPr>
            </a:lvl7pPr>
            <a:lvl8pPr marL="3657600" marR="0" lvl="7" indent="-807720" algn="l" rtl="0">
              <a:lnSpc>
                <a:spcPct val="100000"/>
              </a:lnSpc>
              <a:spcBef>
                <a:spcPts val="1824"/>
              </a:spcBef>
              <a:spcAft>
                <a:spcPts val="0"/>
              </a:spcAft>
              <a:buClr>
                <a:schemeClr val="dk1"/>
              </a:buClr>
              <a:buSzPts val="9120"/>
              <a:buFont typeface="Arial"/>
              <a:buChar char="»"/>
              <a:defRPr sz="9120" b="0" i="0" u="none" strike="noStrike" cap="none">
                <a:solidFill>
                  <a:schemeClr val="dk1"/>
                </a:solidFill>
                <a:latin typeface="Arial"/>
                <a:ea typeface="Arial"/>
                <a:cs typeface="Arial"/>
                <a:sym typeface="Arial"/>
              </a:defRPr>
            </a:lvl8pPr>
            <a:lvl9pPr marL="4114800" marR="0" lvl="8" indent="-807720" algn="l" rtl="0">
              <a:lnSpc>
                <a:spcPct val="100000"/>
              </a:lnSpc>
              <a:spcBef>
                <a:spcPts val="1824"/>
              </a:spcBef>
              <a:spcAft>
                <a:spcPts val="0"/>
              </a:spcAft>
              <a:buClr>
                <a:schemeClr val="dk1"/>
              </a:buClr>
              <a:buSzPts val="9120"/>
              <a:buFont typeface="Arial"/>
              <a:buChar char="»"/>
              <a:defRPr sz="9120" b="0" i="0" u="none" strike="noStrike" cap="none">
                <a:solidFill>
                  <a:schemeClr val="dk1"/>
                </a:solidFill>
                <a:latin typeface="Arial"/>
                <a:ea typeface="Arial"/>
                <a:cs typeface="Arial"/>
                <a:sym typeface="Arial"/>
              </a:defRPr>
            </a:lvl9pPr>
          </a:lstStyle>
          <a:p>
            <a:endParaRPr/>
          </a:p>
        </p:txBody>
      </p:sp>
      <p:sp>
        <p:nvSpPr>
          <p:cNvPr id="12" name="Google Shape;12;p2"/>
          <p:cNvSpPr txBox="1">
            <a:spLocks noGrp="1"/>
          </p:cNvSpPr>
          <p:nvPr>
            <p:ph type="dt" idx="10"/>
          </p:nvPr>
        </p:nvSpPr>
        <p:spPr>
          <a:xfrm>
            <a:off x="2186940" y="30007559"/>
            <a:ext cx="10256520" cy="2286000"/>
          </a:xfrm>
          <a:prstGeom prst="rect">
            <a:avLst/>
          </a:prstGeom>
          <a:noFill/>
          <a:ln>
            <a:noFill/>
          </a:ln>
        </p:spPr>
        <p:txBody>
          <a:bodyPr spcFirstLastPara="1" wrap="square" lIns="365700" tIns="182850" rIns="365700" bIns="182850" anchor="t" anchorCtr="0">
            <a:noAutofit/>
          </a:bodyPr>
          <a:lstStyle>
            <a:lvl1pPr marR="0" lvl="0" algn="l" rtl="0">
              <a:lnSpc>
                <a:spcPct val="100000"/>
              </a:lnSpc>
              <a:spcBef>
                <a:spcPts val="0"/>
              </a:spcBef>
              <a:spcAft>
                <a:spcPts val="0"/>
              </a:spcAft>
              <a:buClr>
                <a:srgbClr val="000000"/>
              </a:buClr>
              <a:buSzPts val="1400"/>
              <a:buFont typeface="Arial"/>
              <a:buNone/>
              <a:defRPr sz="636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828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828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828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828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828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828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828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8280" b="0" i="0" u="none" strike="noStrike" cap="none">
                <a:solidFill>
                  <a:schemeClr val="dk1"/>
                </a:solidFill>
                <a:latin typeface="Arial"/>
                <a:ea typeface="Arial"/>
                <a:cs typeface="Arial"/>
                <a:sym typeface="Arial"/>
              </a:defRPr>
            </a:lvl9pPr>
          </a:lstStyle>
          <a:p>
            <a:endParaRPr/>
          </a:p>
        </p:txBody>
      </p:sp>
      <p:sp>
        <p:nvSpPr>
          <p:cNvPr id="13" name="Google Shape;13;p2"/>
          <p:cNvSpPr txBox="1">
            <a:spLocks noGrp="1"/>
          </p:cNvSpPr>
          <p:nvPr>
            <p:ph type="ftr" idx="11"/>
          </p:nvPr>
        </p:nvSpPr>
        <p:spPr>
          <a:xfrm>
            <a:off x="14988541" y="30007559"/>
            <a:ext cx="13914120" cy="2286000"/>
          </a:xfrm>
          <a:prstGeom prst="rect">
            <a:avLst/>
          </a:prstGeom>
          <a:noFill/>
          <a:ln>
            <a:noFill/>
          </a:ln>
        </p:spPr>
        <p:txBody>
          <a:bodyPr spcFirstLastPara="1" wrap="square" lIns="365700" tIns="182850" rIns="365700" bIns="182850" anchor="t" anchorCtr="0">
            <a:noAutofit/>
          </a:bodyPr>
          <a:lstStyle>
            <a:lvl1pPr marR="0" lvl="0" algn="ctr" rtl="0">
              <a:lnSpc>
                <a:spcPct val="100000"/>
              </a:lnSpc>
              <a:spcBef>
                <a:spcPts val="0"/>
              </a:spcBef>
              <a:spcAft>
                <a:spcPts val="0"/>
              </a:spcAft>
              <a:buClr>
                <a:srgbClr val="000000"/>
              </a:buClr>
              <a:buSzPts val="1400"/>
              <a:buFont typeface="Arial"/>
              <a:buNone/>
              <a:defRPr sz="636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828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828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828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828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828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828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828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8280" b="0" i="0" u="none" strike="noStrike" cap="none">
                <a:solidFill>
                  <a:schemeClr val="dk1"/>
                </a:solidFill>
                <a:latin typeface="Arial"/>
                <a:ea typeface="Arial"/>
                <a:cs typeface="Arial"/>
                <a:sym typeface="Arial"/>
              </a:defRPr>
            </a:lvl9pPr>
          </a:lstStyle>
          <a:p>
            <a:endParaRPr/>
          </a:p>
        </p:txBody>
      </p:sp>
      <p:sp>
        <p:nvSpPr>
          <p:cNvPr id="14" name="Google Shape;14;p2"/>
          <p:cNvSpPr txBox="1">
            <a:spLocks noGrp="1"/>
          </p:cNvSpPr>
          <p:nvPr>
            <p:ph type="sldNum" idx="12"/>
          </p:nvPr>
        </p:nvSpPr>
        <p:spPr>
          <a:xfrm>
            <a:off x="31447741" y="30007559"/>
            <a:ext cx="10256520" cy="2286000"/>
          </a:xfrm>
          <a:prstGeom prst="rect">
            <a:avLst/>
          </a:prstGeom>
          <a:noFill/>
          <a:ln>
            <a:noFill/>
          </a:ln>
        </p:spPr>
        <p:txBody>
          <a:bodyPr spcFirstLastPara="1" wrap="square" lIns="365700" tIns="182850" rIns="365700" bIns="182850" anchor="t" anchorCtr="0">
            <a:noAutofit/>
          </a:bodyPr>
          <a:lstStyle>
            <a:lvl1pPr marL="0" marR="0" lvl="0" indent="0" algn="r" rtl="0">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5" Type="http://schemas.openxmlformats.org/officeDocument/2006/relationships/image" Target="../media/image1.png"/><Relationship Id="rId10" Type="http://schemas.openxmlformats.org/officeDocument/2006/relationships/image" Target="../media/image6.png"/><Relationship Id="rId4" Type="http://schemas.openxmlformats.org/officeDocument/2006/relationships/notesSlide" Target="../notesSlides/notesSlide1.xml"/><Relationship Id="rId9"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7.jpg"/><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8.png"/><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0.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9.png"/><Relationship Id="rId5" Type="http://schemas.openxmlformats.org/officeDocument/2006/relationships/image" Target="../media/image1.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13.jpg"/><Relationship Id="rId3" Type="http://schemas.openxmlformats.org/officeDocument/2006/relationships/slideLayout" Target="../slideLayouts/slideLayout3.xml"/><Relationship Id="rId7" Type="http://schemas.openxmlformats.org/officeDocument/2006/relationships/image" Target="../media/image12.jpg"/><Relationship Id="rId12" Type="http://schemas.openxmlformats.org/officeDocument/2006/relationships/image" Target="../media/image17.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11.jpg"/><Relationship Id="rId11" Type="http://schemas.openxmlformats.org/officeDocument/2006/relationships/image" Target="../media/image16.png"/><Relationship Id="rId5" Type="http://schemas.openxmlformats.org/officeDocument/2006/relationships/image" Target="../media/image1.png"/><Relationship Id="rId10" Type="http://schemas.openxmlformats.org/officeDocument/2006/relationships/image" Target="../media/image15.png"/><Relationship Id="rId4" Type="http://schemas.openxmlformats.org/officeDocument/2006/relationships/notesSlide" Target="../notesSlides/notesSlide5.xml"/><Relationship Id="rId9"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18.jpg"/><Relationship Id="rId5" Type="http://schemas.openxmlformats.org/officeDocument/2006/relationships/image" Target="../media/image1.png"/><Relationship Id="rId4"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8"/>
        <p:cNvGrpSpPr/>
        <p:nvPr/>
      </p:nvGrpSpPr>
      <p:grpSpPr>
        <a:xfrm>
          <a:off x="0" y="0"/>
          <a:ext cx="0" cy="0"/>
          <a:chOff x="0" y="0"/>
          <a:chExt cx="0" cy="0"/>
        </a:xfrm>
      </p:grpSpPr>
      <p:pic>
        <p:nvPicPr>
          <p:cNvPr id="2" name="Intro Audio">
            <a:hlinkClick r:id="" action="ppaction://media"/>
            <a:extLst>
              <a:ext uri="{FF2B5EF4-FFF2-40B4-BE49-F238E27FC236}">
                <a16:creationId xmlns:a16="http://schemas.microsoft.com/office/drawing/2014/main" id="{A7FA74EA-5F06-4F7F-80A9-C8489E1B210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1906" y="24928239"/>
            <a:ext cx="1828800" cy="1828800"/>
          </a:xfrm>
          <a:prstGeom prst="rect">
            <a:avLst/>
          </a:prstGeom>
        </p:spPr>
      </p:pic>
      <p:cxnSp>
        <p:nvCxnSpPr>
          <p:cNvPr id="89" name="Google Shape;89;p1"/>
          <p:cNvCxnSpPr/>
          <p:nvPr/>
        </p:nvCxnSpPr>
        <p:spPr>
          <a:xfrm rot="5400000">
            <a:off x="-7944010" y="16705325"/>
            <a:ext cx="32918401" cy="1800"/>
          </a:xfrm>
          <a:prstGeom prst="straightConnector1">
            <a:avLst/>
          </a:prstGeom>
          <a:solidFill>
            <a:schemeClr val="accent1"/>
          </a:solidFill>
          <a:ln w="9525" cap="flat" cmpd="sng">
            <a:solidFill>
              <a:schemeClr val="dk1"/>
            </a:solidFill>
            <a:prstDash val="solid"/>
            <a:round/>
            <a:headEnd type="none" w="sm" len="sm"/>
            <a:tailEnd type="none" w="sm" len="sm"/>
          </a:ln>
        </p:spPr>
      </p:cxnSp>
      <p:pic>
        <p:nvPicPr>
          <p:cNvPr id="90" name="Google Shape;90;p1"/>
          <p:cNvPicPr preferRelativeResize="0"/>
          <p:nvPr/>
        </p:nvPicPr>
        <p:blipFill>
          <a:blip r:embed="rId6">
            <a:alphaModFix/>
          </a:blip>
          <a:stretch>
            <a:fillRect/>
          </a:stretch>
        </p:blipFill>
        <p:spPr>
          <a:xfrm>
            <a:off x="12485775" y="4982551"/>
            <a:ext cx="18919626" cy="12209217"/>
          </a:xfrm>
          <a:prstGeom prst="rect">
            <a:avLst/>
          </a:prstGeom>
          <a:noFill/>
          <a:ln>
            <a:noFill/>
          </a:ln>
        </p:spPr>
      </p:pic>
      <p:cxnSp>
        <p:nvCxnSpPr>
          <p:cNvPr id="91" name="Google Shape;91;p1"/>
          <p:cNvCxnSpPr/>
          <p:nvPr/>
        </p:nvCxnSpPr>
        <p:spPr>
          <a:xfrm rot="10800000">
            <a:off x="24750" y="23576437"/>
            <a:ext cx="8470500" cy="36000"/>
          </a:xfrm>
          <a:prstGeom prst="straightConnector1">
            <a:avLst/>
          </a:prstGeom>
          <a:solidFill>
            <a:schemeClr val="accent1"/>
          </a:solidFill>
          <a:ln w="9525" cap="flat" cmpd="sng">
            <a:solidFill>
              <a:schemeClr val="dk1"/>
            </a:solidFill>
            <a:prstDash val="solid"/>
            <a:round/>
            <a:headEnd type="none" w="sm" len="sm"/>
            <a:tailEnd type="none" w="sm" len="sm"/>
          </a:ln>
        </p:spPr>
      </p:cxnSp>
      <p:sp>
        <p:nvSpPr>
          <p:cNvPr id="92" name="Google Shape;92;p1"/>
          <p:cNvSpPr/>
          <p:nvPr/>
        </p:nvSpPr>
        <p:spPr>
          <a:xfrm>
            <a:off x="4100400" y="-950"/>
            <a:ext cx="35706001" cy="4084800"/>
          </a:xfrm>
          <a:prstGeom prst="rect">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 name="Google Shape;93;p1"/>
          <p:cNvSpPr txBox="1"/>
          <p:nvPr/>
        </p:nvSpPr>
        <p:spPr>
          <a:xfrm>
            <a:off x="8636986" y="-107950"/>
            <a:ext cx="26862599" cy="2308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3600"/>
              <a:buFont typeface="Arial"/>
              <a:buNone/>
            </a:pPr>
            <a:r>
              <a:rPr lang="en-US" sz="13600" b="0" i="0" u="none" strike="noStrike" cap="none">
                <a:solidFill>
                  <a:schemeClr val="dk1"/>
                </a:solidFill>
                <a:latin typeface="Oswald"/>
                <a:ea typeface="Oswald"/>
                <a:cs typeface="Oswald"/>
                <a:sym typeface="Oswald"/>
              </a:rPr>
              <a:t>Automation of the Spring Tube Assembly</a:t>
            </a:r>
            <a:endParaRPr sz="13600" b="0" i="0" u="none" strike="noStrike" cap="none">
              <a:solidFill>
                <a:srgbClr val="000000"/>
              </a:solidFill>
              <a:latin typeface="Oswald"/>
              <a:ea typeface="Oswald"/>
              <a:cs typeface="Oswald"/>
              <a:sym typeface="Oswald"/>
            </a:endParaRPr>
          </a:p>
        </p:txBody>
      </p:sp>
      <p:cxnSp>
        <p:nvCxnSpPr>
          <p:cNvPr id="94" name="Google Shape;94;p1"/>
          <p:cNvCxnSpPr/>
          <p:nvPr/>
        </p:nvCxnSpPr>
        <p:spPr>
          <a:xfrm>
            <a:off x="0" y="4085810"/>
            <a:ext cx="43891200" cy="1800"/>
          </a:xfrm>
          <a:prstGeom prst="straightConnector1">
            <a:avLst/>
          </a:prstGeom>
          <a:solidFill>
            <a:schemeClr val="accent1"/>
          </a:solidFill>
          <a:ln w="9525" cap="flat" cmpd="sng">
            <a:solidFill>
              <a:schemeClr val="dk1"/>
            </a:solidFill>
            <a:prstDash val="solid"/>
            <a:round/>
            <a:headEnd type="none" w="sm" len="sm"/>
            <a:tailEnd type="none" w="sm" len="sm"/>
          </a:ln>
        </p:spPr>
      </p:cxnSp>
      <p:sp>
        <p:nvSpPr>
          <p:cNvPr id="95" name="Google Shape;95;p1"/>
          <p:cNvSpPr txBox="1"/>
          <p:nvPr/>
        </p:nvSpPr>
        <p:spPr>
          <a:xfrm>
            <a:off x="5841075" y="2234463"/>
            <a:ext cx="4568400" cy="18171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Roboto"/>
                <a:ea typeface="Roboto"/>
                <a:cs typeface="Roboto"/>
                <a:sym typeface="Roboto"/>
              </a:rPr>
              <a:t>Bartholomew Grovenger</a:t>
            </a:r>
            <a:endParaRPr sz="3600" b="0" i="0" u="none" strike="noStrike" cap="none">
              <a:solidFill>
                <a:srgbClr val="000000"/>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Roboto"/>
                <a:ea typeface="Roboto"/>
                <a:cs typeface="Roboto"/>
                <a:sym typeface="Roboto"/>
              </a:rPr>
              <a:t>bgroveng@uncc.edu</a:t>
            </a:r>
            <a:endParaRPr sz="3600" b="0" i="0" u="none" strike="noStrike" cap="none">
              <a:solidFill>
                <a:srgbClr val="000000"/>
              </a:solidFill>
              <a:latin typeface="Roboto"/>
              <a:ea typeface="Roboto"/>
              <a:cs typeface="Roboto"/>
              <a:sym typeface="Roboto"/>
            </a:endParaRPr>
          </a:p>
        </p:txBody>
      </p:sp>
      <p:sp>
        <p:nvSpPr>
          <p:cNvPr id="96" name="Google Shape;96;p1"/>
          <p:cNvSpPr txBox="1"/>
          <p:nvPr/>
        </p:nvSpPr>
        <p:spPr>
          <a:xfrm>
            <a:off x="10412675" y="2234463"/>
            <a:ext cx="4503000" cy="18171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Roboto"/>
                <a:ea typeface="Roboto"/>
                <a:cs typeface="Roboto"/>
                <a:sym typeface="Roboto"/>
              </a:rPr>
              <a:t>Emma</a:t>
            </a:r>
            <a:endParaRPr sz="3600" b="0" i="0" u="none" strike="noStrike" cap="none">
              <a:solidFill>
                <a:srgbClr val="000000"/>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Roboto"/>
                <a:ea typeface="Roboto"/>
                <a:cs typeface="Roboto"/>
                <a:sym typeface="Roboto"/>
              </a:rPr>
              <a:t>Nichols</a:t>
            </a:r>
            <a:endParaRPr sz="3600" b="0" i="0" u="none" strike="noStrike" cap="none">
              <a:solidFill>
                <a:srgbClr val="000000"/>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Roboto"/>
                <a:ea typeface="Roboto"/>
                <a:cs typeface="Roboto"/>
                <a:sym typeface="Roboto"/>
              </a:rPr>
              <a:t>enicho26@uncc.edu</a:t>
            </a:r>
            <a:endParaRPr sz="3600" b="0" i="0" u="none" strike="noStrike" cap="none">
              <a:solidFill>
                <a:srgbClr val="000000"/>
              </a:solidFill>
              <a:latin typeface="Roboto"/>
              <a:ea typeface="Roboto"/>
              <a:cs typeface="Roboto"/>
              <a:sym typeface="Roboto"/>
            </a:endParaRPr>
          </a:p>
        </p:txBody>
      </p:sp>
      <p:sp>
        <p:nvSpPr>
          <p:cNvPr id="97" name="Google Shape;97;p1"/>
          <p:cNvSpPr txBox="1"/>
          <p:nvPr/>
        </p:nvSpPr>
        <p:spPr>
          <a:xfrm>
            <a:off x="14918875" y="2234463"/>
            <a:ext cx="4568400" cy="18171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Roboto"/>
                <a:ea typeface="Roboto"/>
                <a:cs typeface="Roboto"/>
                <a:sym typeface="Roboto"/>
              </a:rPr>
              <a:t>Francisco</a:t>
            </a:r>
            <a:endParaRPr sz="3600" b="0" i="0" u="none" strike="noStrike" cap="none">
              <a:solidFill>
                <a:srgbClr val="000000"/>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Roboto"/>
                <a:ea typeface="Roboto"/>
                <a:cs typeface="Roboto"/>
                <a:sym typeface="Roboto"/>
              </a:rPr>
              <a:t>Nunez-Ariza</a:t>
            </a:r>
            <a:endParaRPr sz="3600" b="0" i="0" u="none" strike="noStrike" cap="none">
              <a:solidFill>
                <a:srgbClr val="000000"/>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Roboto"/>
                <a:ea typeface="Roboto"/>
                <a:cs typeface="Roboto"/>
                <a:sym typeface="Roboto"/>
              </a:rPr>
              <a:t>fnunezar@uncc.edu</a:t>
            </a:r>
            <a:endParaRPr sz="3600" b="0" i="0" u="none" strike="noStrike" cap="none">
              <a:solidFill>
                <a:srgbClr val="000000"/>
              </a:solidFill>
              <a:latin typeface="Roboto"/>
              <a:ea typeface="Roboto"/>
              <a:cs typeface="Roboto"/>
              <a:sym typeface="Roboto"/>
            </a:endParaRPr>
          </a:p>
        </p:txBody>
      </p:sp>
      <p:sp>
        <p:nvSpPr>
          <p:cNvPr id="98" name="Google Shape;98;p1"/>
          <p:cNvSpPr txBox="1"/>
          <p:nvPr/>
        </p:nvSpPr>
        <p:spPr>
          <a:xfrm>
            <a:off x="19487273" y="2234463"/>
            <a:ext cx="4568400" cy="18171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Roboto"/>
                <a:ea typeface="Roboto"/>
                <a:cs typeface="Roboto"/>
                <a:sym typeface="Roboto"/>
              </a:rPr>
              <a:t>Nicholas</a:t>
            </a:r>
            <a:endParaRPr sz="3600" b="0" i="0" u="none" strike="noStrike" cap="none">
              <a:solidFill>
                <a:srgbClr val="000000"/>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Roboto"/>
                <a:ea typeface="Roboto"/>
                <a:cs typeface="Roboto"/>
                <a:sym typeface="Roboto"/>
              </a:rPr>
              <a:t>Ryan</a:t>
            </a:r>
            <a:endParaRPr sz="3600" b="0" i="0" u="none" strike="noStrike" cap="none">
              <a:solidFill>
                <a:srgbClr val="000000"/>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Roboto"/>
                <a:ea typeface="Roboto"/>
                <a:cs typeface="Roboto"/>
                <a:sym typeface="Roboto"/>
              </a:rPr>
              <a:t>nryan6@uncc.edu</a:t>
            </a:r>
            <a:endParaRPr sz="3600" b="0" i="0" u="none" strike="noStrike" cap="none">
              <a:solidFill>
                <a:srgbClr val="000000"/>
              </a:solidFill>
              <a:latin typeface="Roboto"/>
              <a:ea typeface="Roboto"/>
              <a:cs typeface="Roboto"/>
              <a:sym typeface="Roboto"/>
            </a:endParaRPr>
          </a:p>
        </p:txBody>
      </p:sp>
      <p:sp>
        <p:nvSpPr>
          <p:cNvPr id="99" name="Google Shape;99;p1"/>
          <p:cNvSpPr txBox="1"/>
          <p:nvPr/>
        </p:nvSpPr>
        <p:spPr>
          <a:xfrm>
            <a:off x="24018088" y="2234463"/>
            <a:ext cx="5032500" cy="18171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Roboto"/>
                <a:ea typeface="Roboto"/>
                <a:cs typeface="Roboto"/>
                <a:sym typeface="Roboto"/>
              </a:rPr>
              <a:t>Priscille</a:t>
            </a:r>
            <a:endParaRPr sz="3600" b="0" i="0" u="none" strike="noStrike" cap="none">
              <a:solidFill>
                <a:srgbClr val="000000"/>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Roboto"/>
                <a:ea typeface="Roboto"/>
                <a:cs typeface="Roboto"/>
                <a:sym typeface="Roboto"/>
              </a:rPr>
              <a:t>Ntumba</a:t>
            </a:r>
            <a:endParaRPr sz="3600" b="0" i="0" u="none" strike="noStrike" cap="none">
              <a:solidFill>
                <a:srgbClr val="000000"/>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Roboto"/>
                <a:ea typeface="Roboto"/>
                <a:cs typeface="Roboto"/>
                <a:sym typeface="Roboto"/>
              </a:rPr>
              <a:t>pntumba@uncc.edu</a:t>
            </a:r>
            <a:endParaRPr sz="3600" b="0" i="0" u="none" strike="noStrike" cap="none">
              <a:solidFill>
                <a:srgbClr val="000000"/>
              </a:solidFill>
              <a:latin typeface="Roboto"/>
              <a:ea typeface="Roboto"/>
              <a:cs typeface="Roboto"/>
              <a:sym typeface="Roboto"/>
            </a:endParaRPr>
          </a:p>
        </p:txBody>
      </p:sp>
      <p:sp>
        <p:nvSpPr>
          <p:cNvPr id="100" name="Google Shape;100;p1"/>
          <p:cNvSpPr txBox="1"/>
          <p:nvPr/>
        </p:nvSpPr>
        <p:spPr>
          <a:xfrm>
            <a:off x="29050600" y="2234463"/>
            <a:ext cx="4568400" cy="18171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Roboto"/>
                <a:ea typeface="Roboto"/>
                <a:cs typeface="Roboto"/>
                <a:sym typeface="Roboto"/>
              </a:rPr>
              <a:t>Walter</a:t>
            </a:r>
            <a:endParaRPr sz="3600" b="0" i="0" u="none" strike="noStrike" cap="none">
              <a:solidFill>
                <a:srgbClr val="000000"/>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Roboto"/>
                <a:ea typeface="Roboto"/>
                <a:cs typeface="Roboto"/>
                <a:sym typeface="Roboto"/>
              </a:rPr>
              <a:t>Leaver</a:t>
            </a:r>
            <a:endParaRPr sz="3600" b="0" i="0" u="none" strike="noStrike" cap="none">
              <a:solidFill>
                <a:srgbClr val="000000"/>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Roboto"/>
                <a:ea typeface="Roboto"/>
                <a:cs typeface="Roboto"/>
                <a:sym typeface="Roboto"/>
              </a:rPr>
              <a:t>wleaver@uncc.edu</a:t>
            </a:r>
            <a:endParaRPr sz="3600" b="0" i="0" u="none" strike="noStrike" cap="none">
              <a:solidFill>
                <a:srgbClr val="000000"/>
              </a:solidFill>
              <a:latin typeface="Roboto"/>
              <a:ea typeface="Roboto"/>
              <a:cs typeface="Roboto"/>
              <a:sym typeface="Roboto"/>
            </a:endParaRPr>
          </a:p>
        </p:txBody>
      </p:sp>
      <p:sp>
        <p:nvSpPr>
          <p:cNvPr id="101" name="Google Shape;101;p1"/>
          <p:cNvSpPr txBox="1"/>
          <p:nvPr/>
        </p:nvSpPr>
        <p:spPr>
          <a:xfrm>
            <a:off x="33619000" y="2234463"/>
            <a:ext cx="4399800" cy="18171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Roboto"/>
                <a:ea typeface="Roboto"/>
                <a:cs typeface="Roboto"/>
                <a:sym typeface="Roboto"/>
              </a:rPr>
              <a:t>Zachary</a:t>
            </a:r>
            <a:endParaRPr sz="3600" b="0" i="0" u="none" strike="noStrike" cap="none">
              <a:solidFill>
                <a:srgbClr val="000000"/>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Roboto"/>
                <a:ea typeface="Roboto"/>
                <a:cs typeface="Roboto"/>
                <a:sym typeface="Roboto"/>
              </a:rPr>
              <a:t>Pierce</a:t>
            </a:r>
            <a:endParaRPr sz="3600" b="0" i="0" u="none" strike="noStrike" cap="none">
              <a:solidFill>
                <a:srgbClr val="000000"/>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Roboto"/>
                <a:ea typeface="Roboto"/>
                <a:cs typeface="Roboto"/>
                <a:sym typeface="Roboto"/>
              </a:rPr>
              <a:t>zpierce1@uncc.edu</a:t>
            </a:r>
            <a:endParaRPr sz="3600" b="0" i="0" u="none" strike="noStrike" cap="none">
              <a:solidFill>
                <a:srgbClr val="000000"/>
              </a:solidFill>
              <a:latin typeface="Roboto"/>
              <a:ea typeface="Roboto"/>
              <a:cs typeface="Roboto"/>
              <a:sym typeface="Roboto"/>
            </a:endParaRPr>
          </a:p>
        </p:txBody>
      </p:sp>
      <p:sp>
        <p:nvSpPr>
          <p:cNvPr id="102" name="Google Shape;102;p1"/>
          <p:cNvSpPr txBox="1"/>
          <p:nvPr/>
        </p:nvSpPr>
        <p:spPr>
          <a:xfrm>
            <a:off x="4336200" y="234800"/>
            <a:ext cx="3926700" cy="16227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3600"/>
              <a:buFont typeface="Arial"/>
              <a:buNone/>
            </a:pPr>
            <a:r>
              <a:rPr lang="en-US" sz="3600" b="0" i="0" u="sng" strike="noStrike" cap="none">
                <a:solidFill>
                  <a:srgbClr val="000000"/>
                </a:solidFill>
                <a:latin typeface="Oswald"/>
                <a:ea typeface="Oswald"/>
                <a:cs typeface="Oswald"/>
                <a:sym typeface="Oswald"/>
              </a:rPr>
              <a:t>I</a:t>
            </a:r>
            <a:r>
              <a:rPr lang="en-US" sz="4200" b="0" i="0" u="sng" strike="noStrike" cap="none">
                <a:solidFill>
                  <a:srgbClr val="000000"/>
                </a:solidFill>
                <a:latin typeface="Oswald"/>
                <a:ea typeface="Oswald"/>
                <a:cs typeface="Oswald"/>
                <a:sym typeface="Oswald"/>
              </a:rPr>
              <a:t>ndustry Supporter:</a:t>
            </a:r>
            <a:r>
              <a:rPr lang="en-US" sz="4200" b="0" i="0" u="none" strike="noStrike" cap="none">
                <a:solidFill>
                  <a:srgbClr val="000000"/>
                </a:solidFill>
                <a:latin typeface="Oswald"/>
                <a:ea typeface="Oswald"/>
                <a:cs typeface="Oswald"/>
                <a:sym typeface="Oswald"/>
              </a:rPr>
              <a:t> </a:t>
            </a:r>
            <a:endParaRPr sz="4200" b="0" i="0" u="none" strike="noStrike" cap="none">
              <a:solidFill>
                <a:srgbClr val="000000"/>
              </a:solidFill>
              <a:latin typeface="Oswald"/>
              <a:ea typeface="Oswald"/>
              <a:cs typeface="Oswald"/>
              <a:sym typeface="Oswald"/>
            </a:endParaRPr>
          </a:p>
          <a:p>
            <a:pPr marL="0" marR="0" lvl="0" indent="0" algn="ctr" rtl="0">
              <a:lnSpc>
                <a:spcPct val="100000"/>
              </a:lnSpc>
              <a:spcBef>
                <a:spcPts val="0"/>
              </a:spcBef>
              <a:spcAft>
                <a:spcPts val="0"/>
              </a:spcAft>
              <a:buClr>
                <a:srgbClr val="000000"/>
              </a:buClr>
              <a:buSzPts val="4200"/>
              <a:buFont typeface="Arial"/>
              <a:buNone/>
            </a:pPr>
            <a:r>
              <a:rPr lang="en-US" sz="4200" b="0" i="0" u="none" strike="noStrike" cap="none">
                <a:solidFill>
                  <a:srgbClr val="000000"/>
                </a:solidFill>
                <a:latin typeface="Oswald"/>
                <a:ea typeface="Oswald"/>
                <a:cs typeface="Oswald"/>
                <a:sym typeface="Oswald"/>
              </a:rPr>
              <a:t>Adam Picciano</a:t>
            </a:r>
            <a:endParaRPr sz="4200" b="0" i="0" u="none" strike="noStrike" cap="none">
              <a:solidFill>
                <a:srgbClr val="000000"/>
              </a:solidFill>
              <a:latin typeface="Oswald"/>
              <a:ea typeface="Oswald"/>
              <a:cs typeface="Oswald"/>
              <a:sym typeface="Oswald"/>
            </a:endParaRPr>
          </a:p>
        </p:txBody>
      </p:sp>
      <p:pic>
        <p:nvPicPr>
          <p:cNvPr id="103" name="Google Shape;103;p1"/>
          <p:cNvPicPr preferRelativeResize="0"/>
          <p:nvPr/>
        </p:nvPicPr>
        <p:blipFill rotWithShape="1">
          <a:blip r:embed="rId7">
            <a:alphaModFix/>
          </a:blip>
          <a:srcRect/>
          <a:stretch/>
        </p:blipFill>
        <p:spPr>
          <a:xfrm>
            <a:off x="355875" y="23869025"/>
            <a:ext cx="7808250" cy="5069375"/>
          </a:xfrm>
          <a:prstGeom prst="rect">
            <a:avLst/>
          </a:prstGeom>
          <a:noFill/>
          <a:ln>
            <a:noFill/>
          </a:ln>
        </p:spPr>
      </p:pic>
      <p:sp>
        <p:nvSpPr>
          <p:cNvPr id="104" name="Google Shape;104;p1"/>
          <p:cNvSpPr txBox="1"/>
          <p:nvPr/>
        </p:nvSpPr>
        <p:spPr>
          <a:xfrm>
            <a:off x="520425" y="29194975"/>
            <a:ext cx="7572300" cy="3476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4400"/>
              <a:buFont typeface="Arial"/>
              <a:buNone/>
            </a:pPr>
            <a:r>
              <a:rPr lang="en-US" sz="4400" b="0" i="0" u="none" strike="noStrike" cap="none">
                <a:solidFill>
                  <a:srgbClr val="000000"/>
                </a:solidFill>
                <a:latin typeface="Oswald"/>
                <a:ea typeface="Oswald"/>
                <a:cs typeface="Oswald"/>
                <a:sym typeface="Oswald"/>
              </a:rPr>
              <a:t>The Spring-Tube assembly consists of the following 7 parts: the screw, </a:t>
            </a:r>
            <a:r>
              <a:rPr lang="en-US" sz="4400" b="0" i="0" u="none" strike="noStrike" cap="none">
                <a:solidFill>
                  <a:schemeClr val="dk1"/>
                </a:solidFill>
                <a:latin typeface="Oswald"/>
                <a:ea typeface="Oswald"/>
                <a:cs typeface="Oswald"/>
                <a:sym typeface="Oswald"/>
              </a:rPr>
              <a:t>collar, small washer, o-ring, tube, nut, and snap-ring.</a:t>
            </a:r>
            <a:endParaRPr sz="4400" b="0" i="0" u="none" strike="noStrike" cap="none">
              <a:solidFill>
                <a:srgbClr val="000000"/>
              </a:solidFill>
              <a:latin typeface="Oswald"/>
              <a:ea typeface="Oswald"/>
              <a:cs typeface="Oswald"/>
              <a:sym typeface="Oswald"/>
            </a:endParaRPr>
          </a:p>
        </p:txBody>
      </p:sp>
      <p:sp>
        <p:nvSpPr>
          <p:cNvPr id="105" name="Google Shape;105;p1"/>
          <p:cNvSpPr txBox="1"/>
          <p:nvPr/>
        </p:nvSpPr>
        <p:spPr>
          <a:xfrm>
            <a:off x="2850" y="4089550"/>
            <a:ext cx="8514300" cy="74406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4000"/>
              <a:buFont typeface="Arial"/>
              <a:buNone/>
            </a:pPr>
            <a:r>
              <a:rPr lang="en-US" sz="4000" b="0" i="0" u="sng" strike="noStrike" cap="none">
                <a:solidFill>
                  <a:srgbClr val="000000"/>
                </a:solidFill>
                <a:latin typeface="Oswald"/>
                <a:ea typeface="Oswald"/>
                <a:cs typeface="Oswald"/>
                <a:sym typeface="Oswald"/>
              </a:rPr>
              <a:t>Overview</a:t>
            </a:r>
            <a:endParaRPr sz="4000" b="0" i="0" u="sng" strike="noStrike" cap="none">
              <a:solidFill>
                <a:srgbClr val="000000"/>
              </a:solidFill>
              <a:latin typeface="Oswald"/>
              <a:ea typeface="Oswald"/>
              <a:cs typeface="Oswald"/>
              <a:sym typeface="Oswald"/>
            </a:endParaRPr>
          </a:p>
          <a:p>
            <a:pPr marL="0" marR="0" lvl="0" indent="0" algn="l" rtl="0">
              <a:lnSpc>
                <a:spcPct val="100000"/>
              </a:lnSpc>
              <a:spcBef>
                <a:spcPts val="0"/>
              </a:spcBef>
              <a:spcAft>
                <a:spcPts val="0"/>
              </a:spcAft>
              <a:buClr>
                <a:schemeClr val="dk1"/>
              </a:buClr>
              <a:buSzPts val="1100"/>
              <a:buFont typeface="Arial"/>
              <a:buNone/>
            </a:pPr>
            <a:r>
              <a:rPr lang="en-US" sz="4000" b="0" i="0" u="none" strike="noStrike" cap="none">
                <a:solidFill>
                  <a:srgbClr val="000000"/>
                </a:solidFill>
                <a:latin typeface="Oswald"/>
                <a:ea typeface="Oswald"/>
                <a:cs typeface="Oswald"/>
                <a:sym typeface="Oswald"/>
              </a:rPr>
              <a:t>The ASSA TUBE Project aims to improve the manufacturing efficiency of ASSA ABLOY</a:t>
            </a:r>
            <a:endParaRPr sz="4000" b="0" i="0" u="none" strike="noStrike" cap="none">
              <a:solidFill>
                <a:srgbClr val="000000"/>
              </a:solidFill>
              <a:latin typeface="Oswald"/>
              <a:ea typeface="Oswald"/>
              <a:cs typeface="Oswald"/>
              <a:sym typeface="Oswald"/>
            </a:endParaRPr>
          </a:p>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rgbClr val="000000"/>
                </a:solidFill>
                <a:latin typeface="Oswald"/>
                <a:ea typeface="Oswald"/>
                <a:cs typeface="Oswald"/>
                <a:sym typeface="Oswald"/>
              </a:rPr>
              <a:t>products by providing an automated manufacturing machine for spring-tube sub-assembly. The machine will be fed parts from bins to individual pick and place stations that will assemble each part onto the screw index</a:t>
            </a:r>
            <a:r>
              <a:rPr lang="en-US" sz="4000">
                <a:latin typeface="Oswald"/>
                <a:ea typeface="Oswald"/>
                <a:cs typeface="Oswald"/>
                <a:sym typeface="Oswald"/>
              </a:rPr>
              <a:t>er</a:t>
            </a:r>
            <a:r>
              <a:rPr lang="en-US" sz="4000" b="0" i="0" u="none" strike="noStrike" cap="none">
                <a:solidFill>
                  <a:srgbClr val="000000"/>
                </a:solidFill>
                <a:latin typeface="Oswald"/>
                <a:ea typeface="Oswald"/>
                <a:cs typeface="Oswald"/>
                <a:sym typeface="Oswald"/>
              </a:rPr>
              <a:t>. The automated assembly machine should require little to no human intervention </a:t>
            </a:r>
            <a:r>
              <a:rPr lang="en-US" sz="4000">
                <a:latin typeface="Oswald"/>
                <a:ea typeface="Oswald"/>
                <a:cs typeface="Oswald"/>
                <a:sym typeface="Oswald"/>
              </a:rPr>
              <a:t>during the assembly.</a:t>
            </a:r>
            <a:endParaRPr sz="4000" b="0" i="0" u="none" strike="noStrike" cap="none">
              <a:solidFill>
                <a:srgbClr val="000000"/>
              </a:solidFill>
              <a:latin typeface="Oswald"/>
              <a:ea typeface="Oswald"/>
              <a:cs typeface="Oswald"/>
              <a:sym typeface="Oswald"/>
            </a:endParaRPr>
          </a:p>
        </p:txBody>
      </p:sp>
      <p:sp>
        <p:nvSpPr>
          <p:cNvPr id="106" name="Google Shape;106;p1"/>
          <p:cNvSpPr txBox="1"/>
          <p:nvPr/>
        </p:nvSpPr>
        <p:spPr>
          <a:xfrm>
            <a:off x="34873700" y="30548875"/>
            <a:ext cx="8986200" cy="23082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3400"/>
              <a:buFont typeface="Arial"/>
              <a:buNone/>
            </a:pPr>
            <a:r>
              <a:rPr lang="en-US" sz="3400" b="1" i="0" u="none" strike="noStrike" cap="none">
                <a:solidFill>
                  <a:srgbClr val="000000"/>
                </a:solidFill>
                <a:latin typeface="Arial"/>
                <a:ea typeface="Arial"/>
                <a:cs typeface="Arial"/>
                <a:sym typeface="Arial"/>
              </a:rPr>
              <a:t>References</a:t>
            </a:r>
            <a:endParaRPr sz="3400" b="1" i="0" u="none" strike="noStrike" cap="none">
              <a:solidFill>
                <a:srgbClr val="000000"/>
              </a:solidFill>
              <a:latin typeface="Arial"/>
              <a:ea typeface="Arial"/>
              <a:cs typeface="Arial"/>
              <a:sym typeface="Arial"/>
            </a:endParaRPr>
          </a:p>
          <a:p>
            <a:pPr marL="457200" marR="0" lvl="0" indent="-444500" algn="just" rtl="0">
              <a:lnSpc>
                <a:spcPct val="100000"/>
              </a:lnSpc>
              <a:spcBef>
                <a:spcPts val="0"/>
              </a:spcBef>
              <a:spcAft>
                <a:spcPts val="0"/>
              </a:spcAft>
              <a:buClr>
                <a:srgbClr val="000000"/>
              </a:buClr>
              <a:buSzPts val="3400"/>
              <a:buFont typeface="Arial"/>
              <a:buAutoNum type="arabicPeriod"/>
            </a:pPr>
            <a:r>
              <a:rPr lang="en-US" sz="3400" b="0" i="0" u="none" strike="noStrike" cap="none">
                <a:solidFill>
                  <a:srgbClr val="000000"/>
                </a:solidFill>
                <a:latin typeface="Arial"/>
                <a:ea typeface="Arial"/>
                <a:cs typeface="Arial"/>
                <a:sym typeface="Arial"/>
              </a:rPr>
              <a:t>ASSA ABLOY Opening Solutions. 2020. </a:t>
            </a:r>
            <a:r>
              <a:rPr lang="en-US" sz="3400" b="0" i="1" u="none" strike="noStrike" cap="none">
                <a:solidFill>
                  <a:srgbClr val="000000"/>
                </a:solidFill>
                <a:latin typeface="Arial"/>
                <a:ea typeface="Arial"/>
                <a:cs typeface="Arial"/>
                <a:sym typeface="Arial"/>
              </a:rPr>
              <a:t>Senior Design Project Description: Spring-Tube Automation Machine</a:t>
            </a:r>
            <a:endParaRPr sz="3400" b="0" i="1" u="none" strike="noStrike" cap="none">
              <a:solidFill>
                <a:srgbClr val="000000"/>
              </a:solidFill>
              <a:latin typeface="Arial"/>
              <a:ea typeface="Arial"/>
              <a:cs typeface="Arial"/>
              <a:sym typeface="Arial"/>
            </a:endParaRPr>
          </a:p>
        </p:txBody>
      </p:sp>
      <p:sp>
        <p:nvSpPr>
          <p:cNvPr id="107" name="Google Shape;107;p1"/>
          <p:cNvSpPr txBox="1"/>
          <p:nvPr/>
        </p:nvSpPr>
        <p:spPr>
          <a:xfrm>
            <a:off x="2850" y="11156447"/>
            <a:ext cx="8514300" cy="7190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4000"/>
              <a:buFont typeface="Arial"/>
              <a:buNone/>
            </a:pPr>
            <a:r>
              <a:rPr lang="en-US" sz="4000" b="0" i="0" u="sng" strike="noStrike" cap="none">
                <a:solidFill>
                  <a:srgbClr val="000000"/>
                </a:solidFill>
                <a:latin typeface="Oswald"/>
                <a:ea typeface="Oswald"/>
                <a:cs typeface="Oswald"/>
                <a:sym typeface="Oswald"/>
              </a:rPr>
              <a:t>Performance Specification</a:t>
            </a:r>
            <a:endParaRPr sz="4000" b="0" i="0" u="sng" strike="noStrike" cap="none">
              <a:solidFill>
                <a:srgbClr val="000000"/>
              </a:solidFill>
              <a:latin typeface="Oswald"/>
              <a:ea typeface="Oswald"/>
              <a:cs typeface="Oswald"/>
              <a:sym typeface="Oswald"/>
            </a:endParaRPr>
          </a:p>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rgbClr val="000000"/>
                </a:solidFill>
                <a:latin typeface="Oswald"/>
                <a:ea typeface="Oswald"/>
                <a:cs typeface="Oswald"/>
                <a:sym typeface="Oswald"/>
              </a:rPr>
              <a:t>The device must follow the following specifications:</a:t>
            </a:r>
            <a:endParaRPr sz="4000" b="0" i="0" u="none" strike="noStrike" cap="none">
              <a:solidFill>
                <a:srgbClr val="000000"/>
              </a:solidFill>
              <a:latin typeface="Oswald"/>
              <a:ea typeface="Oswald"/>
              <a:cs typeface="Oswald"/>
              <a:sym typeface="Oswald"/>
            </a:endParaRPr>
          </a:p>
          <a:p>
            <a:pPr marL="457200" marR="0" lvl="0" indent="-457200" algn="l" rtl="0">
              <a:lnSpc>
                <a:spcPct val="100000"/>
              </a:lnSpc>
              <a:spcBef>
                <a:spcPts val="0"/>
              </a:spcBef>
              <a:spcAft>
                <a:spcPts val="0"/>
              </a:spcAft>
              <a:buClr>
                <a:srgbClr val="000000"/>
              </a:buClr>
              <a:buSzPts val="4000"/>
              <a:buFont typeface="Oswald"/>
              <a:buChar char="●"/>
            </a:pPr>
            <a:r>
              <a:rPr lang="en-US" sz="4000" b="0" i="0" u="none" strike="noStrike" cap="none">
                <a:solidFill>
                  <a:srgbClr val="000000"/>
                </a:solidFill>
                <a:latin typeface="Oswald"/>
                <a:ea typeface="Oswald"/>
                <a:cs typeface="Oswald"/>
                <a:sym typeface="Oswald"/>
              </a:rPr>
              <a:t>Must also be able to complete one full cycle in 30 seconds or less.</a:t>
            </a:r>
            <a:endParaRPr sz="4000" b="0" i="0" u="none" strike="noStrike" cap="none">
              <a:solidFill>
                <a:schemeClr val="dk1"/>
              </a:solidFill>
              <a:latin typeface="Oswald"/>
              <a:ea typeface="Oswald"/>
              <a:cs typeface="Oswald"/>
              <a:sym typeface="Oswald"/>
            </a:endParaRPr>
          </a:p>
          <a:p>
            <a:pPr marL="457200" marR="0" lvl="0" indent="-457200" algn="l" rtl="0">
              <a:lnSpc>
                <a:spcPct val="100000"/>
              </a:lnSpc>
              <a:spcBef>
                <a:spcPts val="0"/>
              </a:spcBef>
              <a:spcAft>
                <a:spcPts val="0"/>
              </a:spcAft>
              <a:buClr>
                <a:srgbClr val="000000"/>
              </a:buClr>
              <a:buSzPts val="4000"/>
              <a:buFont typeface="Oswald"/>
              <a:buChar char="●"/>
            </a:pPr>
            <a:r>
              <a:rPr lang="en-US" sz="4000" b="0" i="0" u="none" strike="noStrike" cap="none">
                <a:solidFill>
                  <a:schemeClr val="dk1"/>
                </a:solidFill>
                <a:latin typeface="Oswald"/>
                <a:ea typeface="Oswald"/>
                <a:cs typeface="Oswald"/>
                <a:sym typeface="Oswald"/>
              </a:rPr>
              <a:t>Must be able to determine that each part has been successfully assembled.</a:t>
            </a:r>
            <a:endParaRPr sz="4000" b="0" i="0" u="none" strike="noStrike" cap="none">
              <a:solidFill>
                <a:schemeClr val="dk1"/>
              </a:solidFill>
              <a:latin typeface="Oswald"/>
              <a:ea typeface="Oswald"/>
              <a:cs typeface="Oswald"/>
              <a:sym typeface="Oswald"/>
            </a:endParaRPr>
          </a:p>
          <a:p>
            <a:pPr marL="457200" marR="0" lvl="0" indent="-457200" algn="l" rtl="0">
              <a:lnSpc>
                <a:spcPct val="100000"/>
              </a:lnSpc>
              <a:spcBef>
                <a:spcPts val="0"/>
              </a:spcBef>
              <a:spcAft>
                <a:spcPts val="0"/>
              </a:spcAft>
              <a:buClr>
                <a:srgbClr val="000000"/>
              </a:buClr>
              <a:buSzPts val="4000"/>
              <a:buFont typeface="Oswald"/>
              <a:buChar char="●"/>
            </a:pPr>
            <a:r>
              <a:rPr lang="en-US" sz="4000" b="0" i="0" u="none" strike="noStrike" cap="none">
                <a:solidFill>
                  <a:schemeClr val="dk1"/>
                </a:solidFill>
                <a:latin typeface="Oswald"/>
                <a:ea typeface="Oswald"/>
                <a:cs typeface="Oswald"/>
                <a:sym typeface="Oswald"/>
              </a:rPr>
              <a:t>Must be able to cycle through preloaded individual parts for assembly. </a:t>
            </a:r>
            <a:endParaRPr sz="4000" b="0" i="0" u="none" strike="noStrike" cap="none">
              <a:solidFill>
                <a:schemeClr val="dk1"/>
              </a:solidFill>
              <a:latin typeface="Oswald"/>
              <a:ea typeface="Oswald"/>
              <a:cs typeface="Oswald"/>
              <a:sym typeface="Oswald"/>
            </a:endParaRPr>
          </a:p>
          <a:p>
            <a:pPr marL="457200" marR="0" lvl="0" indent="-457200" algn="l" rtl="0">
              <a:lnSpc>
                <a:spcPct val="100000"/>
              </a:lnSpc>
              <a:spcBef>
                <a:spcPts val="0"/>
              </a:spcBef>
              <a:spcAft>
                <a:spcPts val="0"/>
              </a:spcAft>
              <a:buClr>
                <a:srgbClr val="000000"/>
              </a:buClr>
              <a:buSzPts val="4000"/>
              <a:buFont typeface="Oswald"/>
              <a:buChar char="●"/>
            </a:pPr>
            <a:r>
              <a:rPr lang="en-US" sz="4000" b="0" i="0" u="none" strike="noStrike" cap="none">
                <a:solidFill>
                  <a:schemeClr val="dk1"/>
                </a:solidFill>
                <a:latin typeface="Oswald"/>
                <a:ea typeface="Oswald"/>
                <a:cs typeface="Oswald"/>
                <a:sym typeface="Oswald"/>
              </a:rPr>
              <a:t>Must be fitted with safety precautions. </a:t>
            </a:r>
            <a:endParaRPr sz="4000" b="0" i="0" u="none" strike="noStrike" cap="none">
              <a:solidFill>
                <a:schemeClr val="dk1"/>
              </a:solidFill>
              <a:latin typeface="Oswald"/>
              <a:ea typeface="Oswald"/>
              <a:cs typeface="Oswald"/>
              <a:sym typeface="Oswald"/>
            </a:endParaRPr>
          </a:p>
          <a:p>
            <a:pPr marL="457200" marR="0" lvl="0" indent="-457200" algn="l" rtl="0">
              <a:lnSpc>
                <a:spcPct val="100000"/>
              </a:lnSpc>
              <a:spcBef>
                <a:spcPts val="0"/>
              </a:spcBef>
              <a:spcAft>
                <a:spcPts val="0"/>
              </a:spcAft>
              <a:buClr>
                <a:srgbClr val="000000"/>
              </a:buClr>
              <a:buSzPts val="4000"/>
              <a:buFont typeface="Oswald"/>
              <a:buChar char="●"/>
            </a:pPr>
            <a:r>
              <a:rPr lang="en-US" sz="4000" b="0" i="0" u="none" strike="noStrike" cap="none">
                <a:solidFill>
                  <a:schemeClr val="dk1"/>
                </a:solidFill>
                <a:latin typeface="Oswald"/>
                <a:ea typeface="Oswald"/>
                <a:cs typeface="Oswald"/>
                <a:sym typeface="Oswald"/>
              </a:rPr>
              <a:t>Must weigh no more than 12,000 lbm. </a:t>
            </a:r>
            <a:endParaRPr sz="4000" b="0" i="0" u="none" strike="noStrike" cap="none">
              <a:solidFill>
                <a:srgbClr val="000000"/>
              </a:solidFill>
              <a:latin typeface="Oswald"/>
              <a:ea typeface="Oswald"/>
              <a:cs typeface="Oswald"/>
              <a:sym typeface="Oswald"/>
            </a:endParaRPr>
          </a:p>
        </p:txBody>
      </p:sp>
      <p:sp>
        <p:nvSpPr>
          <p:cNvPr id="108" name="Google Shape;108;p1"/>
          <p:cNvSpPr txBox="1"/>
          <p:nvPr/>
        </p:nvSpPr>
        <p:spPr>
          <a:xfrm>
            <a:off x="49425" y="18347139"/>
            <a:ext cx="8514300" cy="52653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4000"/>
              <a:buFont typeface="Arial"/>
              <a:buNone/>
            </a:pPr>
            <a:r>
              <a:rPr lang="en-US" sz="4000" b="0" i="0" u="sng" strike="noStrike" cap="none">
                <a:solidFill>
                  <a:srgbClr val="000000"/>
                </a:solidFill>
                <a:latin typeface="Oswald"/>
                <a:ea typeface="Oswald"/>
                <a:cs typeface="Oswald"/>
                <a:sym typeface="Oswald"/>
              </a:rPr>
              <a:t>Expected Outcome</a:t>
            </a:r>
            <a:endParaRPr sz="4000" b="0" i="0" u="sng" strike="noStrike" cap="none">
              <a:solidFill>
                <a:srgbClr val="000000"/>
              </a:solidFill>
              <a:latin typeface="Oswald"/>
              <a:ea typeface="Oswald"/>
              <a:cs typeface="Oswald"/>
              <a:sym typeface="Oswald"/>
            </a:endParaRPr>
          </a:p>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rgbClr val="000000"/>
                </a:solidFill>
                <a:latin typeface="Oswald"/>
                <a:ea typeface="Oswald"/>
                <a:cs typeface="Oswald"/>
                <a:sym typeface="Oswald"/>
              </a:rPr>
              <a:t>The expected outcome for this project is to have a machine that can be programmed, debugged, and commissioned at the ASSA ABLOY plant in south Charlotte. This machine should cut down on assembly time and increase production so that the company can increase profits.</a:t>
            </a:r>
            <a:endParaRPr sz="4000" b="0" i="0" u="none" strike="noStrike" cap="none">
              <a:solidFill>
                <a:srgbClr val="000000"/>
              </a:solidFill>
              <a:latin typeface="Oswald"/>
              <a:ea typeface="Oswald"/>
              <a:cs typeface="Oswald"/>
              <a:sym typeface="Oswald"/>
            </a:endParaRPr>
          </a:p>
        </p:txBody>
      </p:sp>
      <p:pic>
        <p:nvPicPr>
          <p:cNvPr id="109" name="Google Shape;109;p1"/>
          <p:cNvPicPr preferRelativeResize="0"/>
          <p:nvPr/>
        </p:nvPicPr>
        <p:blipFill rotWithShape="1">
          <a:blip r:embed="rId8">
            <a:alphaModFix/>
          </a:blip>
          <a:srcRect/>
          <a:stretch/>
        </p:blipFill>
        <p:spPr>
          <a:xfrm>
            <a:off x="0" y="-950"/>
            <a:ext cx="4084800" cy="4084800"/>
          </a:xfrm>
          <a:prstGeom prst="rect">
            <a:avLst/>
          </a:prstGeom>
          <a:noFill/>
          <a:ln>
            <a:noFill/>
          </a:ln>
        </p:spPr>
      </p:pic>
      <p:sp>
        <p:nvSpPr>
          <p:cNvPr id="110" name="Google Shape;110;p1"/>
          <p:cNvSpPr txBox="1"/>
          <p:nvPr/>
        </p:nvSpPr>
        <p:spPr>
          <a:xfrm>
            <a:off x="35620475" y="234800"/>
            <a:ext cx="3926700" cy="16227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3600"/>
              <a:buFont typeface="Arial"/>
              <a:buNone/>
            </a:pPr>
            <a:r>
              <a:rPr lang="en-US" sz="3600" b="0" i="0" u="sng" strike="noStrike" cap="none">
                <a:solidFill>
                  <a:srgbClr val="000000"/>
                </a:solidFill>
                <a:latin typeface="Oswald"/>
                <a:ea typeface="Oswald"/>
                <a:cs typeface="Oswald"/>
                <a:sym typeface="Oswald"/>
              </a:rPr>
              <a:t>Faculty Mentor</a:t>
            </a:r>
            <a:r>
              <a:rPr lang="en-US" sz="4200" b="0" i="0" u="sng" strike="noStrike" cap="none">
                <a:solidFill>
                  <a:srgbClr val="000000"/>
                </a:solidFill>
                <a:latin typeface="Oswald"/>
                <a:ea typeface="Oswald"/>
                <a:cs typeface="Oswald"/>
                <a:sym typeface="Oswald"/>
              </a:rPr>
              <a:t>:</a:t>
            </a:r>
            <a:r>
              <a:rPr lang="en-US" sz="4200" b="0" i="0" u="none" strike="noStrike" cap="none">
                <a:solidFill>
                  <a:srgbClr val="000000"/>
                </a:solidFill>
                <a:latin typeface="Oswald"/>
                <a:ea typeface="Oswald"/>
                <a:cs typeface="Oswald"/>
                <a:sym typeface="Oswald"/>
              </a:rPr>
              <a:t> </a:t>
            </a:r>
            <a:endParaRPr sz="4200" b="0" i="0" u="none" strike="noStrike" cap="none">
              <a:solidFill>
                <a:srgbClr val="000000"/>
              </a:solidFill>
              <a:latin typeface="Oswald"/>
              <a:ea typeface="Oswald"/>
              <a:cs typeface="Oswald"/>
              <a:sym typeface="Oswald"/>
            </a:endParaRPr>
          </a:p>
          <a:p>
            <a:pPr marL="0" marR="0" lvl="0" indent="0" algn="ctr" rtl="0">
              <a:lnSpc>
                <a:spcPct val="100000"/>
              </a:lnSpc>
              <a:spcBef>
                <a:spcPts val="0"/>
              </a:spcBef>
              <a:spcAft>
                <a:spcPts val="0"/>
              </a:spcAft>
              <a:buClr>
                <a:srgbClr val="000000"/>
              </a:buClr>
              <a:buSzPts val="4200"/>
              <a:buFont typeface="Arial"/>
              <a:buNone/>
            </a:pPr>
            <a:r>
              <a:rPr lang="en-US" sz="4200" b="0" i="0" u="none" strike="noStrike" cap="none">
                <a:solidFill>
                  <a:srgbClr val="000000"/>
                </a:solidFill>
                <a:latin typeface="Oswald"/>
                <a:ea typeface="Oswald"/>
                <a:cs typeface="Oswald"/>
                <a:sym typeface="Oswald"/>
              </a:rPr>
              <a:t>Dr. Thomas Koch</a:t>
            </a:r>
            <a:endParaRPr sz="4200" b="0" i="0" u="none" strike="noStrike" cap="none">
              <a:solidFill>
                <a:srgbClr val="000000"/>
              </a:solidFill>
              <a:latin typeface="Oswald"/>
              <a:ea typeface="Oswald"/>
              <a:cs typeface="Oswald"/>
              <a:sym typeface="Oswald"/>
            </a:endParaRPr>
          </a:p>
        </p:txBody>
      </p:sp>
      <p:pic>
        <p:nvPicPr>
          <p:cNvPr id="111" name="Google Shape;111;p1"/>
          <p:cNvPicPr preferRelativeResize="0"/>
          <p:nvPr/>
        </p:nvPicPr>
        <p:blipFill>
          <a:blip r:embed="rId9">
            <a:alphaModFix/>
          </a:blip>
          <a:stretch>
            <a:fillRect/>
          </a:stretch>
        </p:blipFill>
        <p:spPr>
          <a:xfrm>
            <a:off x="39822000" y="-950"/>
            <a:ext cx="4084800" cy="4084800"/>
          </a:xfrm>
          <a:prstGeom prst="rect">
            <a:avLst/>
          </a:prstGeom>
          <a:noFill/>
          <a:ln>
            <a:noFill/>
          </a:ln>
        </p:spPr>
      </p:pic>
      <p:pic>
        <p:nvPicPr>
          <p:cNvPr id="112" name="Google Shape;112;p1"/>
          <p:cNvPicPr preferRelativeResize="0"/>
          <p:nvPr/>
        </p:nvPicPr>
        <p:blipFill>
          <a:blip r:embed="rId10">
            <a:alphaModFix/>
          </a:blip>
          <a:stretch>
            <a:fillRect/>
          </a:stretch>
        </p:blipFill>
        <p:spPr>
          <a:xfrm>
            <a:off x="15273963" y="18334246"/>
            <a:ext cx="13343251" cy="12872816"/>
          </a:xfrm>
          <a:prstGeom prst="rect">
            <a:avLst/>
          </a:prstGeom>
          <a:noFill/>
          <a:ln>
            <a:noFill/>
          </a:ln>
        </p:spPr>
      </p:pic>
      <p:sp>
        <p:nvSpPr>
          <p:cNvPr id="113" name="Google Shape;113;p1"/>
          <p:cNvSpPr/>
          <p:nvPr/>
        </p:nvSpPr>
        <p:spPr>
          <a:xfrm>
            <a:off x="13261675" y="12720313"/>
            <a:ext cx="1212900" cy="1202100"/>
          </a:xfrm>
          <a:prstGeom prst="ellipse">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a:latin typeface="Oswald"/>
                <a:ea typeface="Oswald"/>
                <a:cs typeface="Oswald"/>
                <a:sym typeface="Oswald"/>
              </a:rPr>
              <a:t>8</a:t>
            </a:r>
            <a:endParaRPr sz="4800">
              <a:latin typeface="Oswald"/>
              <a:ea typeface="Oswald"/>
              <a:cs typeface="Oswald"/>
              <a:sym typeface="Oswald"/>
            </a:endParaRPr>
          </a:p>
        </p:txBody>
      </p:sp>
      <p:cxnSp>
        <p:nvCxnSpPr>
          <p:cNvPr id="114" name="Google Shape;114;p1"/>
          <p:cNvCxnSpPr/>
          <p:nvPr/>
        </p:nvCxnSpPr>
        <p:spPr>
          <a:xfrm>
            <a:off x="14350700" y="13710338"/>
            <a:ext cx="940500" cy="1633500"/>
          </a:xfrm>
          <a:prstGeom prst="straightConnector1">
            <a:avLst/>
          </a:prstGeom>
          <a:noFill/>
          <a:ln w="28575" cap="flat" cmpd="sng">
            <a:solidFill>
              <a:schemeClr val="dk2"/>
            </a:solidFill>
            <a:prstDash val="solid"/>
            <a:round/>
            <a:headEnd type="none" w="med" len="med"/>
            <a:tailEnd type="none" w="med" len="med"/>
          </a:ln>
        </p:spPr>
      </p:cxnSp>
      <p:sp>
        <p:nvSpPr>
          <p:cNvPr id="115" name="Google Shape;115;p1"/>
          <p:cNvSpPr/>
          <p:nvPr/>
        </p:nvSpPr>
        <p:spPr>
          <a:xfrm>
            <a:off x="19448975" y="15643138"/>
            <a:ext cx="1212900" cy="1202100"/>
          </a:xfrm>
          <a:prstGeom prst="ellipse">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a:latin typeface="Oswald"/>
                <a:ea typeface="Oswald"/>
                <a:cs typeface="Oswald"/>
                <a:sym typeface="Oswald"/>
              </a:rPr>
              <a:t>2</a:t>
            </a:r>
            <a:endParaRPr sz="4800">
              <a:latin typeface="Oswald"/>
              <a:ea typeface="Oswald"/>
              <a:cs typeface="Oswald"/>
              <a:sym typeface="Oswald"/>
            </a:endParaRPr>
          </a:p>
        </p:txBody>
      </p:sp>
      <p:cxnSp>
        <p:nvCxnSpPr>
          <p:cNvPr id="116" name="Google Shape;116;p1"/>
          <p:cNvCxnSpPr/>
          <p:nvPr/>
        </p:nvCxnSpPr>
        <p:spPr>
          <a:xfrm rot="10800000" flipH="1">
            <a:off x="20476200" y="14502263"/>
            <a:ext cx="1076700" cy="1338900"/>
          </a:xfrm>
          <a:prstGeom prst="straightConnector1">
            <a:avLst/>
          </a:prstGeom>
          <a:noFill/>
          <a:ln w="28575" cap="flat" cmpd="sng">
            <a:solidFill>
              <a:schemeClr val="dk2"/>
            </a:solidFill>
            <a:prstDash val="solid"/>
            <a:round/>
            <a:headEnd type="none" w="med" len="med"/>
            <a:tailEnd type="none" w="med" len="med"/>
          </a:ln>
        </p:spPr>
      </p:cxnSp>
      <p:sp>
        <p:nvSpPr>
          <p:cNvPr id="117" name="Google Shape;117;p1"/>
          <p:cNvSpPr/>
          <p:nvPr/>
        </p:nvSpPr>
        <p:spPr>
          <a:xfrm>
            <a:off x="28633488" y="11729825"/>
            <a:ext cx="1212900" cy="1202100"/>
          </a:xfrm>
          <a:prstGeom prst="ellipse">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a:latin typeface="Oswald"/>
                <a:ea typeface="Oswald"/>
                <a:cs typeface="Oswald"/>
                <a:sym typeface="Oswald"/>
              </a:rPr>
              <a:t>4</a:t>
            </a:r>
            <a:endParaRPr sz="4800">
              <a:latin typeface="Oswald"/>
              <a:ea typeface="Oswald"/>
              <a:cs typeface="Oswald"/>
              <a:sym typeface="Oswald"/>
            </a:endParaRPr>
          </a:p>
        </p:txBody>
      </p:sp>
      <p:cxnSp>
        <p:nvCxnSpPr>
          <p:cNvPr id="118" name="Google Shape;118;p1"/>
          <p:cNvCxnSpPr>
            <a:stCxn id="117" idx="2"/>
          </p:cNvCxnSpPr>
          <p:nvPr/>
        </p:nvCxnSpPr>
        <p:spPr>
          <a:xfrm flipH="1">
            <a:off x="27443688" y="12330875"/>
            <a:ext cx="1189800" cy="859800"/>
          </a:xfrm>
          <a:prstGeom prst="straightConnector1">
            <a:avLst/>
          </a:prstGeom>
          <a:noFill/>
          <a:ln w="28575" cap="flat" cmpd="sng">
            <a:solidFill>
              <a:schemeClr val="dk2"/>
            </a:solidFill>
            <a:prstDash val="solid"/>
            <a:round/>
            <a:headEnd type="none" w="med" len="med"/>
            <a:tailEnd type="none" w="med" len="med"/>
          </a:ln>
        </p:spPr>
      </p:cxnSp>
      <p:sp>
        <p:nvSpPr>
          <p:cNvPr id="119" name="Google Shape;119;p1"/>
          <p:cNvSpPr/>
          <p:nvPr/>
        </p:nvSpPr>
        <p:spPr>
          <a:xfrm>
            <a:off x="15896950" y="13548788"/>
            <a:ext cx="1212900" cy="1202100"/>
          </a:xfrm>
          <a:prstGeom prst="ellipse">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a:latin typeface="Oswald"/>
                <a:ea typeface="Oswald"/>
                <a:cs typeface="Oswald"/>
                <a:sym typeface="Oswald"/>
              </a:rPr>
              <a:t>1</a:t>
            </a:r>
            <a:endParaRPr sz="4800">
              <a:latin typeface="Oswald"/>
              <a:ea typeface="Oswald"/>
              <a:cs typeface="Oswald"/>
              <a:sym typeface="Oswald"/>
            </a:endParaRPr>
          </a:p>
        </p:txBody>
      </p:sp>
      <p:cxnSp>
        <p:nvCxnSpPr>
          <p:cNvPr id="120" name="Google Shape;120;p1"/>
          <p:cNvCxnSpPr>
            <a:stCxn id="119" idx="6"/>
          </p:cNvCxnSpPr>
          <p:nvPr/>
        </p:nvCxnSpPr>
        <p:spPr>
          <a:xfrm rot="10800000" flipH="1">
            <a:off x="17109850" y="13190738"/>
            <a:ext cx="1052400" cy="959100"/>
          </a:xfrm>
          <a:prstGeom prst="straightConnector1">
            <a:avLst/>
          </a:prstGeom>
          <a:noFill/>
          <a:ln w="28575" cap="flat" cmpd="sng">
            <a:solidFill>
              <a:schemeClr val="dk2"/>
            </a:solidFill>
            <a:prstDash val="solid"/>
            <a:round/>
            <a:headEnd type="none" w="med" len="med"/>
            <a:tailEnd type="none" w="med" len="med"/>
          </a:ln>
        </p:spPr>
      </p:cxnSp>
      <p:sp>
        <p:nvSpPr>
          <p:cNvPr id="121" name="Google Shape;121;p1"/>
          <p:cNvSpPr/>
          <p:nvPr/>
        </p:nvSpPr>
        <p:spPr>
          <a:xfrm>
            <a:off x="23326025" y="6152238"/>
            <a:ext cx="1212900" cy="1202100"/>
          </a:xfrm>
          <a:prstGeom prst="ellipse">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a:latin typeface="Oswald"/>
                <a:ea typeface="Oswald"/>
                <a:cs typeface="Oswald"/>
                <a:sym typeface="Oswald"/>
              </a:rPr>
              <a:t>3</a:t>
            </a:r>
            <a:endParaRPr sz="4800">
              <a:latin typeface="Oswald"/>
              <a:ea typeface="Oswald"/>
              <a:cs typeface="Oswald"/>
              <a:sym typeface="Oswald"/>
            </a:endParaRPr>
          </a:p>
        </p:txBody>
      </p:sp>
      <p:cxnSp>
        <p:nvCxnSpPr>
          <p:cNvPr id="122" name="Google Shape;122;p1"/>
          <p:cNvCxnSpPr>
            <a:stCxn id="121" idx="4"/>
          </p:cNvCxnSpPr>
          <p:nvPr/>
        </p:nvCxnSpPr>
        <p:spPr>
          <a:xfrm>
            <a:off x="23932475" y="7354338"/>
            <a:ext cx="1110600" cy="5167800"/>
          </a:xfrm>
          <a:prstGeom prst="straightConnector1">
            <a:avLst/>
          </a:prstGeom>
          <a:noFill/>
          <a:ln w="28575" cap="flat" cmpd="sng">
            <a:solidFill>
              <a:schemeClr val="dk2"/>
            </a:solidFill>
            <a:prstDash val="solid"/>
            <a:round/>
            <a:headEnd type="none" w="med" len="med"/>
            <a:tailEnd type="none" w="med" len="med"/>
          </a:ln>
        </p:spPr>
      </p:cxnSp>
      <p:sp>
        <p:nvSpPr>
          <p:cNvPr id="123" name="Google Shape;123;p1"/>
          <p:cNvSpPr/>
          <p:nvPr/>
        </p:nvSpPr>
        <p:spPr>
          <a:xfrm>
            <a:off x="14895213" y="12027338"/>
            <a:ext cx="1212900" cy="1202100"/>
          </a:xfrm>
          <a:prstGeom prst="ellipse">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a:latin typeface="Oswald"/>
                <a:ea typeface="Oswald"/>
                <a:cs typeface="Oswald"/>
                <a:sym typeface="Oswald"/>
              </a:rPr>
              <a:t>7</a:t>
            </a:r>
            <a:endParaRPr sz="4800">
              <a:latin typeface="Oswald"/>
              <a:ea typeface="Oswald"/>
              <a:cs typeface="Oswald"/>
              <a:sym typeface="Oswald"/>
            </a:endParaRPr>
          </a:p>
        </p:txBody>
      </p:sp>
      <p:cxnSp>
        <p:nvCxnSpPr>
          <p:cNvPr id="124" name="Google Shape;124;p1"/>
          <p:cNvCxnSpPr>
            <a:stCxn id="123" idx="6"/>
          </p:cNvCxnSpPr>
          <p:nvPr/>
        </p:nvCxnSpPr>
        <p:spPr>
          <a:xfrm rot="10800000" flipH="1">
            <a:off x="16108113" y="12027188"/>
            <a:ext cx="792000" cy="601200"/>
          </a:xfrm>
          <a:prstGeom prst="straightConnector1">
            <a:avLst/>
          </a:prstGeom>
          <a:noFill/>
          <a:ln w="28575" cap="flat" cmpd="sng">
            <a:solidFill>
              <a:schemeClr val="dk2"/>
            </a:solidFill>
            <a:prstDash val="solid"/>
            <a:round/>
            <a:headEnd type="none" w="med" len="med"/>
            <a:tailEnd type="none" w="med" len="med"/>
          </a:ln>
        </p:spPr>
      </p:cxnSp>
      <p:sp>
        <p:nvSpPr>
          <p:cNvPr id="125" name="Google Shape;125;p1"/>
          <p:cNvSpPr/>
          <p:nvPr/>
        </p:nvSpPr>
        <p:spPr>
          <a:xfrm>
            <a:off x="18532213" y="13724838"/>
            <a:ext cx="1212900" cy="1202100"/>
          </a:xfrm>
          <a:prstGeom prst="ellipse">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a:latin typeface="Oswald"/>
                <a:ea typeface="Oswald"/>
                <a:cs typeface="Oswald"/>
                <a:sym typeface="Oswald"/>
              </a:rPr>
              <a:t>6</a:t>
            </a:r>
            <a:endParaRPr sz="4800">
              <a:latin typeface="Oswald"/>
              <a:ea typeface="Oswald"/>
              <a:cs typeface="Oswald"/>
              <a:sym typeface="Oswald"/>
            </a:endParaRPr>
          </a:p>
        </p:txBody>
      </p:sp>
      <p:sp>
        <p:nvSpPr>
          <p:cNvPr id="126" name="Google Shape;126;p1"/>
          <p:cNvSpPr/>
          <p:nvPr/>
        </p:nvSpPr>
        <p:spPr>
          <a:xfrm>
            <a:off x="28574263" y="14053288"/>
            <a:ext cx="1212900" cy="1202100"/>
          </a:xfrm>
          <a:prstGeom prst="ellipse">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a:latin typeface="Oswald"/>
                <a:ea typeface="Oswald"/>
                <a:cs typeface="Oswald"/>
                <a:sym typeface="Oswald"/>
              </a:rPr>
              <a:t>5</a:t>
            </a:r>
            <a:endParaRPr sz="4800">
              <a:latin typeface="Oswald"/>
              <a:ea typeface="Oswald"/>
              <a:cs typeface="Oswald"/>
              <a:sym typeface="Oswald"/>
            </a:endParaRPr>
          </a:p>
        </p:txBody>
      </p:sp>
      <p:cxnSp>
        <p:nvCxnSpPr>
          <p:cNvPr id="127" name="Google Shape;127;p1"/>
          <p:cNvCxnSpPr>
            <a:stCxn id="126" idx="2"/>
          </p:cNvCxnSpPr>
          <p:nvPr/>
        </p:nvCxnSpPr>
        <p:spPr>
          <a:xfrm flipH="1">
            <a:off x="27245863" y="14654338"/>
            <a:ext cx="1328400" cy="392400"/>
          </a:xfrm>
          <a:prstGeom prst="straightConnector1">
            <a:avLst/>
          </a:prstGeom>
          <a:noFill/>
          <a:ln w="28575" cap="flat" cmpd="sng">
            <a:solidFill>
              <a:schemeClr val="dk2"/>
            </a:solidFill>
            <a:prstDash val="solid"/>
            <a:round/>
            <a:headEnd type="none" w="med" len="med"/>
            <a:tailEnd type="none" w="med" len="med"/>
          </a:ln>
        </p:spPr>
      </p:cxnSp>
      <p:sp>
        <p:nvSpPr>
          <p:cNvPr id="128" name="Google Shape;128;p1"/>
          <p:cNvSpPr/>
          <p:nvPr/>
        </p:nvSpPr>
        <p:spPr>
          <a:xfrm>
            <a:off x="16180500" y="25302150"/>
            <a:ext cx="1212900" cy="1202100"/>
          </a:xfrm>
          <a:prstGeom prst="ellipse">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a:latin typeface="Oswald"/>
                <a:ea typeface="Oswald"/>
                <a:cs typeface="Oswald"/>
                <a:sym typeface="Oswald"/>
              </a:rPr>
              <a:t>9</a:t>
            </a:r>
            <a:endParaRPr sz="4800">
              <a:latin typeface="Oswald"/>
              <a:ea typeface="Oswald"/>
              <a:cs typeface="Oswald"/>
              <a:sym typeface="Oswald"/>
            </a:endParaRPr>
          </a:p>
        </p:txBody>
      </p:sp>
      <p:cxnSp>
        <p:nvCxnSpPr>
          <p:cNvPr id="129" name="Google Shape;129;p1"/>
          <p:cNvCxnSpPr>
            <a:stCxn id="128" idx="5"/>
          </p:cNvCxnSpPr>
          <p:nvPr/>
        </p:nvCxnSpPr>
        <p:spPr>
          <a:xfrm>
            <a:off x="17215775" y="26328207"/>
            <a:ext cx="812700" cy="1833000"/>
          </a:xfrm>
          <a:prstGeom prst="straightConnector1">
            <a:avLst/>
          </a:prstGeom>
          <a:noFill/>
          <a:ln w="28575" cap="flat" cmpd="sng">
            <a:solidFill>
              <a:schemeClr val="dk2"/>
            </a:solidFill>
            <a:prstDash val="solid"/>
            <a:round/>
            <a:headEnd type="none" w="med" len="med"/>
            <a:tailEnd type="none" w="med" len="med"/>
          </a:ln>
        </p:spPr>
      </p:cxnSp>
      <p:sp>
        <p:nvSpPr>
          <p:cNvPr id="130" name="Google Shape;130;p1"/>
          <p:cNvSpPr/>
          <p:nvPr/>
        </p:nvSpPr>
        <p:spPr>
          <a:xfrm>
            <a:off x="15655150" y="21241475"/>
            <a:ext cx="1212900" cy="1202100"/>
          </a:xfrm>
          <a:prstGeom prst="ellipse">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400">
                <a:latin typeface="Oswald"/>
                <a:ea typeface="Oswald"/>
                <a:cs typeface="Oswald"/>
                <a:sym typeface="Oswald"/>
              </a:rPr>
              <a:t>10</a:t>
            </a:r>
            <a:endParaRPr sz="4400">
              <a:latin typeface="Oswald"/>
              <a:ea typeface="Oswald"/>
              <a:cs typeface="Oswald"/>
              <a:sym typeface="Oswald"/>
            </a:endParaRPr>
          </a:p>
        </p:txBody>
      </p:sp>
      <p:cxnSp>
        <p:nvCxnSpPr>
          <p:cNvPr id="131" name="Google Shape;131;p1"/>
          <p:cNvCxnSpPr>
            <a:stCxn id="130" idx="5"/>
          </p:cNvCxnSpPr>
          <p:nvPr/>
        </p:nvCxnSpPr>
        <p:spPr>
          <a:xfrm>
            <a:off x="16690425" y="22267532"/>
            <a:ext cx="1560900" cy="324600"/>
          </a:xfrm>
          <a:prstGeom prst="straightConnector1">
            <a:avLst/>
          </a:prstGeom>
          <a:noFill/>
          <a:ln w="28575" cap="flat" cmpd="sng">
            <a:solidFill>
              <a:schemeClr val="dk2"/>
            </a:solidFill>
            <a:prstDash val="solid"/>
            <a:round/>
            <a:headEnd type="none" w="med" len="med"/>
            <a:tailEnd type="none" w="med" len="med"/>
          </a:ln>
        </p:spPr>
      </p:cxnSp>
      <p:sp>
        <p:nvSpPr>
          <p:cNvPr id="132" name="Google Shape;132;p1"/>
          <p:cNvSpPr/>
          <p:nvPr/>
        </p:nvSpPr>
        <p:spPr>
          <a:xfrm>
            <a:off x="26920600" y="23571925"/>
            <a:ext cx="1212900" cy="1202100"/>
          </a:xfrm>
          <a:prstGeom prst="ellipse">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400">
                <a:latin typeface="Oswald"/>
                <a:ea typeface="Oswald"/>
                <a:cs typeface="Oswald"/>
                <a:sym typeface="Oswald"/>
              </a:rPr>
              <a:t>12</a:t>
            </a:r>
            <a:endParaRPr sz="4400">
              <a:latin typeface="Oswald"/>
              <a:ea typeface="Oswald"/>
              <a:cs typeface="Oswald"/>
              <a:sym typeface="Oswald"/>
            </a:endParaRPr>
          </a:p>
        </p:txBody>
      </p:sp>
      <p:cxnSp>
        <p:nvCxnSpPr>
          <p:cNvPr id="133" name="Google Shape;133;p1"/>
          <p:cNvCxnSpPr>
            <a:stCxn id="132" idx="2"/>
          </p:cNvCxnSpPr>
          <p:nvPr/>
        </p:nvCxnSpPr>
        <p:spPr>
          <a:xfrm rot="10800000">
            <a:off x="25057600" y="23928775"/>
            <a:ext cx="1863000" cy="244200"/>
          </a:xfrm>
          <a:prstGeom prst="straightConnector1">
            <a:avLst/>
          </a:prstGeom>
          <a:noFill/>
          <a:ln w="28575" cap="flat" cmpd="sng">
            <a:solidFill>
              <a:schemeClr val="dk2"/>
            </a:solidFill>
            <a:prstDash val="solid"/>
            <a:round/>
            <a:headEnd type="none" w="med" len="med"/>
            <a:tailEnd type="none" w="med" len="med"/>
          </a:ln>
        </p:spPr>
      </p:cxnSp>
      <p:sp>
        <p:nvSpPr>
          <p:cNvPr id="134" name="Google Shape;134;p1"/>
          <p:cNvSpPr/>
          <p:nvPr/>
        </p:nvSpPr>
        <p:spPr>
          <a:xfrm>
            <a:off x="16454975" y="19219725"/>
            <a:ext cx="1212900" cy="1202100"/>
          </a:xfrm>
          <a:prstGeom prst="ellipse">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400">
                <a:latin typeface="Oswald"/>
                <a:ea typeface="Oswald"/>
                <a:cs typeface="Oswald"/>
                <a:sym typeface="Oswald"/>
              </a:rPr>
              <a:t>11</a:t>
            </a:r>
            <a:endParaRPr sz="4400">
              <a:latin typeface="Oswald"/>
              <a:ea typeface="Oswald"/>
              <a:cs typeface="Oswald"/>
              <a:sym typeface="Oswald"/>
            </a:endParaRPr>
          </a:p>
        </p:txBody>
      </p:sp>
      <p:cxnSp>
        <p:nvCxnSpPr>
          <p:cNvPr id="135" name="Google Shape;135;p1"/>
          <p:cNvCxnSpPr>
            <a:stCxn id="134" idx="6"/>
          </p:cNvCxnSpPr>
          <p:nvPr/>
        </p:nvCxnSpPr>
        <p:spPr>
          <a:xfrm>
            <a:off x="17667875" y="19820775"/>
            <a:ext cx="1721700" cy="444900"/>
          </a:xfrm>
          <a:prstGeom prst="straightConnector1">
            <a:avLst/>
          </a:prstGeom>
          <a:noFill/>
          <a:ln w="28575" cap="flat" cmpd="sng">
            <a:solidFill>
              <a:schemeClr val="dk2"/>
            </a:solidFill>
            <a:prstDash val="solid"/>
            <a:round/>
            <a:headEnd type="none" w="med" len="med"/>
            <a:tailEnd type="none" w="med" len="med"/>
          </a:ln>
        </p:spPr>
      </p:cxnSp>
      <p:sp>
        <p:nvSpPr>
          <p:cNvPr id="136" name="Google Shape;136;p1"/>
          <p:cNvSpPr txBox="1"/>
          <p:nvPr/>
        </p:nvSpPr>
        <p:spPr>
          <a:xfrm>
            <a:off x="32867425" y="8690224"/>
            <a:ext cx="9541500" cy="16032000"/>
          </a:xfrm>
          <a:prstGeom prst="rect">
            <a:avLst/>
          </a:prstGeom>
          <a:noFill/>
          <a:ln>
            <a:noFill/>
          </a:ln>
        </p:spPr>
        <p:txBody>
          <a:bodyPr spcFirstLastPara="1" wrap="square" lIns="91425" tIns="91425" rIns="91425" bIns="91425" anchor="t" anchorCtr="0">
            <a:noAutofit/>
          </a:bodyPr>
          <a:lstStyle/>
          <a:p>
            <a:pPr marL="457200" lvl="0" indent="0" algn="l" rtl="0">
              <a:spcBef>
                <a:spcPts val="0"/>
              </a:spcBef>
              <a:spcAft>
                <a:spcPts val="0"/>
              </a:spcAft>
              <a:buNone/>
            </a:pPr>
            <a:r>
              <a:rPr lang="en-US" sz="6000" u="sng">
                <a:latin typeface="Oswald"/>
                <a:ea typeface="Oswald"/>
                <a:cs typeface="Oswald"/>
                <a:sym typeface="Oswald"/>
              </a:rPr>
              <a:t>System Identifier</a:t>
            </a:r>
            <a:endParaRPr sz="6000" u="sng">
              <a:latin typeface="Oswald"/>
              <a:ea typeface="Oswald"/>
              <a:cs typeface="Oswald"/>
              <a:sym typeface="Oswald"/>
            </a:endParaRPr>
          </a:p>
          <a:p>
            <a:pPr marL="457200" lvl="0" indent="-609600" algn="l" rtl="0">
              <a:spcBef>
                <a:spcPts val="0"/>
              </a:spcBef>
              <a:spcAft>
                <a:spcPts val="0"/>
              </a:spcAft>
              <a:buSzPts val="6000"/>
              <a:buFont typeface="Oswald"/>
              <a:buAutoNum type="arabicPeriod"/>
            </a:pPr>
            <a:r>
              <a:rPr lang="en-US" sz="6000">
                <a:latin typeface="Oswald"/>
                <a:ea typeface="Oswald"/>
                <a:cs typeface="Oswald"/>
                <a:sym typeface="Oswald"/>
              </a:rPr>
              <a:t>Screw Gripper</a:t>
            </a:r>
            <a:endParaRPr sz="6000">
              <a:latin typeface="Oswald"/>
              <a:ea typeface="Oswald"/>
              <a:cs typeface="Oswald"/>
              <a:sym typeface="Oswald"/>
            </a:endParaRPr>
          </a:p>
          <a:p>
            <a:pPr marL="457200" lvl="0" indent="-609600" algn="l" rtl="0">
              <a:spcBef>
                <a:spcPts val="0"/>
              </a:spcBef>
              <a:spcAft>
                <a:spcPts val="0"/>
              </a:spcAft>
              <a:buSzPts val="6000"/>
              <a:buFont typeface="Oswald"/>
              <a:buAutoNum type="arabicPeriod"/>
            </a:pPr>
            <a:r>
              <a:rPr lang="en-US" sz="6000">
                <a:latin typeface="Oswald"/>
                <a:ea typeface="Oswald"/>
                <a:cs typeface="Oswald"/>
                <a:sym typeface="Oswald"/>
              </a:rPr>
              <a:t>Threaded Collar Gripper</a:t>
            </a:r>
            <a:endParaRPr sz="6000">
              <a:latin typeface="Oswald"/>
              <a:ea typeface="Oswald"/>
              <a:cs typeface="Oswald"/>
              <a:sym typeface="Oswald"/>
            </a:endParaRPr>
          </a:p>
          <a:p>
            <a:pPr marL="457200" lvl="0" indent="-609600" algn="l" rtl="0">
              <a:spcBef>
                <a:spcPts val="0"/>
              </a:spcBef>
              <a:spcAft>
                <a:spcPts val="0"/>
              </a:spcAft>
              <a:buSzPts val="6000"/>
              <a:buFont typeface="Oswald"/>
              <a:buAutoNum type="arabicPeriod"/>
            </a:pPr>
            <a:r>
              <a:rPr lang="en-US" sz="6000">
                <a:latin typeface="Oswald"/>
                <a:ea typeface="Oswald"/>
                <a:cs typeface="Oswald"/>
                <a:sym typeface="Oswald"/>
              </a:rPr>
              <a:t>Washer Gripper</a:t>
            </a:r>
            <a:endParaRPr sz="6000">
              <a:latin typeface="Oswald"/>
              <a:ea typeface="Oswald"/>
              <a:cs typeface="Oswald"/>
              <a:sym typeface="Oswald"/>
            </a:endParaRPr>
          </a:p>
          <a:p>
            <a:pPr marL="457200" lvl="0" indent="-609600" algn="l" rtl="0">
              <a:spcBef>
                <a:spcPts val="0"/>
              </a:spcBef>
              <a:spcAft>
                <a:spcPts val="0"/>
              </a:spcAft>
              <a:buSzPts val="6000"/>
              <a:buFont typeface="Oswald"/>
              <a:buAutoNum type="arabicPeriod"/>
            </a:pPr>
            <a:r>
              <a:rPr lang="en-US" sz="6000">
                <a:latin typeface="Oswald"/>
                <a:ea typeface="Oswald"/>
                <a:cs typeface="Oswald"/>
                <a:sym typeface="Oswald"/>
              </a:rPr>
              <a:t>O-Ring Gripper</a:t>
            </a:r>
            <a:endParaRPr sz="6000">
              <a:latin typeface="Oswald"/>
              <a:ea typeface="Oswald"/>
              <a:cs typeface="Oswald"/>
              <a:sym typeface="Oswald"/>
            </a:endParaRPr>
          </a:p>
          <a:p>
            <a:pPr marL="457200" lvl="0" indent="-609600" algn="l" rtl="0">
              <a:spcBef>
                <a:spcPts val="0"/>
              </a:spcBef>
              <a:spcAft>
                <a:spcPts val="0"/>
              </a:spcAft>
              <a:buSzPts val="6000"/>
              <a:buFont typeface="Oswald"/>
              <a:buAutoNum type="arabicPeriod"/>
            </a:pPr>
            <a:r>
              <a:rPr lang="en-US" sz="6000">
                <a:latin typeface="Oswald"/>
                <a:ea typeface="Oswald"/>
                <a:cs typeface="Oswald"/>
                <a:sym typeface="Oswald"/>
              </a:rPr>
              <a:t>Tube Indexer</a:t>
            </a:r>
            <a:endParaRPr sz="6000">
              <a:latin typeface="Oswald"/>
              <a:ea typeface="Oswald"/>
              <a:cs typeface="Oswald"/>
              <a:sym typeface="Oswald"/>
            </a:endParaRPr>
          </a:p>
          <a:p>
            <a:pPr marL="457200" lvl="0" indent="-609600" algn="l" rtl="0">
              <a:spcBef>
                <a:spcPts val="0"/>
              </a:spcBef>
              <a:spcAft>
                <a:spcPts val="0"/>
              </a:spcAft>
              <a:buSzPts val="6000"/>
              <a:buFont typeface="Oswald"/>
              <a:buAutoNum type="arabicPeriod"/>
            </a:pPr>
            <a:r>
              <a:rPr lang="en-US" sz="6000">
                <a:latin typeface="Oswald"/>
                <a:ea typeface="Oswald"/>
                <a:cs typeface="Oswald"/>
                <a:sym typeface="Oswald"/>
              </a:rPr>
              <a:t>Nut Gripper</a:t>
            </a:r>
            <a:endParaRPr sz="6000">
              <a:latin typeface="Oswald"/>
              <a:ea typeface="Oswald"/>
              <a:cs typeface="Oswald"/>
              <a:sym typeface="Oswald"/>
            </a:endParaRPr>
          </a:p>
          <a:p>
            <a:pPr marL="457200" lvl="0" indent="-609600" algn="l" rtl="0">
              <a:spcBef>
                <a:spcPts val="0"/>
              </a:spcBef>
              <a:spcAft>
                <a:spcPts val="0"/>
              </a:spcAft>
              <a:buSzPts val="6000"/>
              <a:buFont typeface="Oswald"/>
              <a:buAutoNum type="arabicPeriod"/>
            </a:pPr>
            <a:r>
              <a:rPr lang="en-US" sz="6000">
                <a:latin typeface="Oswald"/>
                <a:ea typeface="Oswald"/>
                <a:cs typeface="Oswald"/>
                <a:sym typeface="Oswald"/>
              </a:rPr>
              <a:t>Snap-Ring Gripper</a:t>
            </a:r>
            <a:endParaRPr sz="6000">
              <a:latin typeface="Oswald"/>
              <a:ea typeface="Oswald"/>
              <a:cs typeface="Oswald"/>
              <a:sym typeface="Oswald"/>
            </a:endParaRPr>
          </a:p>
          <a:p>
            <a:pPr marL="457200" lvl="0" indent="-609600" algn="l" rtl="0">
              <a:spcBef>
                <a:spcPts val="0"/>
              </a:spcBef>
              <a:spcAft>
                <a:spcPts val="0"/>
              </a:spcAft>
              <a:buSzPts val="6000"/>
              <a:buFont typeface="Oswald"/>
              <a:buAutoNum type="arabicPeriod"/>
            </a:pPr>
            <a:r>
              <a:rPr lang="en-US" sz="6000">
                <a:latin typeface="Oswald"/>
                <a:ea typeface="Oswald"/>
                <a:cs typeface="Oswald"/>
                <a:sym typeface="Oswald"/>
              </a:rPr>
              <a:t>Assembly Off-Loading Gripper</a:t>
            </a:r>
            <a:endParaRPr sz="6000">
              <a:latin typeface="Oswald"/>
              <a:ea typeface="Oswald"/>
              <a:cs typeface="Oswald"/>
              <a:sym typeface="Oswald"/>
            </a:endParaRPr>
          </a:p>
          <a:p>
            <a:pPr marL="457200" lvl="0" indent="-609600" algn="l" rtl="0">
              <a:spcBef>
                <a:spcPts val="0"/>
              </a:spcBef>
              <a:spcAft>
                <a:spcPts val="0"/>
              </a:spcAft>
              <a:buSzPts val="6000"/>
              <a:buFont typeface="Oswald"/>
              <a:buAutoNum type="arabicPeriod"/>
            </a:pPr>
            <a:r>
              <a:rPr lang="en-US" sz="6000">
                <a:latin typeface="Oswald"/>
                <a:ea typeface="Oswald"/>
                <a:cs typeface="Oswald"/>
                <a:sym typeface="Oswald"/>
              </a:rPr>
              <a:t>Electrical Cabinet</a:t>
            </a:r>
            <a:endParaRPr sz="6000">
              <a:latin typeface="Oswald"/>
              <a:ea typeface="Oswald"/>
              <a:cs typeface="Oswald"/>
              <a:sym typeface="Oswald"/>
            </a:endParaRPr>
          </a:p>
          <a:p>
            <a:pPr marL="457200" lvl="0" indent="-609600" algn="l" rtl="0">
              <a:spcBef>
                <a:spcPts val="0"/>
              </a:spcBef>
              <a:spcAft>
                <a:spcPts val="0"/>
              </a:spcAft>
              <a:buSzPts val="6000"/>
              <a:buFont typeface="Oswald"/>
              <a:buAutoNum type="arabicPeriod"/>
            </a:pPr>
            <a:r>
              <a:rPr lang="en-US" sz="6000">
                <a:latin typeface="Oswald"/>
                <a:ea typeface="Oswald"/>
                <a:cs typeface="Oswald"/>
                <a:sym typeface="Oswald"/>
              </a:rPr>
              <a:t>Frame/Gantry</a:t>
            </a:r>
            <a:endParaRPr sz="6000">
              <a:latin typeface="Oswald"/>
              <a:ea typeface="Oswald"/>
              <a:cs typeface="Oswald"/>
              <a:sym typeface="Oswald"/>
            </a:endParaRPr>
          </a:p>
          <a:p>
            <a:pPr marL="457200" lvl="0" indent="-609600" algn="l" rtl="0">
              <a:spcBef>
                <a:spcPts val="0"/>
              </a:spcBef>
              <a:spcAft>
                <a:spcPts val="0"/>
              </a:spcAft>
              <a:buSzPts val="6000"/>
              <a:buFont typeface="Oswald"/>
              <a:buAutoNum type="arabicPeriod"/>
            </a:pPr>
            <a:r>
              <a:rPr lang="en-US" sz="6000">
                <a:latin typeface="Oswald"/>
                <a:ea typeface="Oswald"/>
                <a:cs typeface="Oswald"/>
                <a:sym typeface="Oswald"/>
              </a:rPr>
              <a:t>Air Slide for Gripper Movement</a:t>
            </a:r>
            <a:endParaRPr sz="6000">
              <a:latin typeface="Oswald"/>
              <a:ea typeface="Oswald"/>
              <a:cs typeface="Oswald"/>
              <a:sym typeface="Oswald"/>
            </a:endParaRPr>
          </a:p>
          <a:p>
            <a:pPr marL="457200" lvl="0" indent="-609600" algn="l" rtl="0">
              <a:spcBef>
                <a:spcPts val="0"/>
              </a:spcBef>
              <a:spcAft>
                <a:spcPts val="0"/>
              </a:spcAft>
              <a:buSzPts val="6000"/>
              <a:buFont typeface="Oswald"/>
              <a:buAutoNum type="arabicPeriod"/>
            </a:pPr>
            <a:r>
              <a:rPr lang="en-US" sz="6000">
                <a:latin typeface="Oswald"/>
                <a:ea typeface="Oswald"/>
                <a:cs typeface="Oswald"/>
                <a:sym typeface="Oswald"/>
              </a:rPr>
              <a:t>Part Feeder Systems</a:t>
            </a:r>
            <a:endParaRPr sz="6000">
              <a:latin typeface="Oswald"/>
              <a:ea typeface="Oswald"/>
              <a:cs typeface="Oswald"/>
              <a:sym typeface="Oswald"/>
            </a:endParaRPr>
          </a:p>
          <a:p>
            <a:pPr marL="457200" lvl="0" indent="-609600" algn="l" rtl="0">
              <a:spcBef>
                <a:spcPts val="0"/>
              </a:spcBef>
              <a:spcAft>
                <a:spcPts val="0"/>
              </a:spcAft>
              <a:buSzPts val="6000"/>
              <a:buFont typeface="Oswald"/>
              <a:buAutoNum type="arabicPeriod"/>
            </a:pPr>
            <a:r>
              <a:rPr lang="en-US" sz="6000">
                <a:latin typeface="Oswald"/>
                <a:ea typeface="Oswald"/>
                <a:cs typeface="Oswald"/>
                <a:sym typeface="Oswald"/>
              </a:rPr>
              <a:t>Rotary System</a:t>
            </a:r>
            <a:endParaRPr sz="6000">
              <a:latin typeface="Oswald"/>
              <a:ea typeface="Oswald"/>
              <a:cs typeface="Oswald"/>
              <a:sym typeface="Oswald"/>
            </a:endParaRPr>
          </a:p>
          <a:p>
            <a:pPr marL="914400" lvl="1" indent="-609600" algn="l" rtl="0">
              <a:spcBef>
                <a:spcPts val="0"/>
              </a:spcBef>
              <a:spcAft>
                <a:spcPts val="0"/>
              </a:spcAft>
              <a:buSzPts val="6000"/>
              <a:buFont typeface="Oswald"/>
              <a:buAutoNum type="alphaLcPeriod"/>
            </a:pPr>
            <a:r>
              <a:rPr lang="en-US" sz="6000">
                <a:latin typeface="Oswald"/>
                <a:ea typeface="Oswald"/>
                <a:cs typeface="Oswald"/>
                <a:sym typeface="Oswald"/>
              </a:rPr>
              <a:t>Screw Indexer (Holds Screw for assembly)</a:t>
            </a:r>
            <a:endParaRPr sz="6000">
              <a:latin typeface="Oswald"/>
              <a:ea typeface="Oswald"/>
              <a:cs typeface="Oswald"/>
              <a:sym typeface="Oswald"/>
            </a:endParaRPr>
          </a:p>
          <a:p>
            <a:pPr marL="914400" lvl="1" indent="-609600" algn="l" rtl="0">
              <a:spcBef>
                <a:spcPts val="0"/>
              </a:spcBef>
              <a:spcAft>
                <a:spcPts val="0"/>
              </a:spcAft>
              <a:buSzPts val="6000"/>
              <a:buFont typeface="Oswald"/>
              <a:buAutoNum type="alphaLcPeriod"/>
            </a:pPr>
            <a:r>
              <a:rPr lang="en-US" sz="6000">
                <a:latin typeface="Oswald"/>
                <a:ea typeface="Oswald"/>
                <a:cs typeface="Oswald"/>
                <a:sym typeface="Oswald"/>
              </a:rPr>
              <a:t>Rotary Table</a:t>
            </a:r>
            <a:endParaRPr sz="6000">
              <a:latin typeface="Oswald"/>
              <a:ea typeface="Oswald"/>
              <a:cs typeface="Oswald"/>
              <a:sym typeface="Oswald"/>
            </a:endParaRPr>
          </a:p>
        </p:txBody>
      </p:sp>
      <p:sp>
        <p:nvSpPr>
          <p:cNvPr id="137" name="Google Shape;137;p1"/>
          <p:cNvSpPr/>
          <p:nvPr/>
        </p:nvSpPr>
        <p:spPr>
          <a:xfrm>
            <a:off x="23757575" y="27785950"/>
            <a:ext cx="1212900" cy="1202100"/>
          </a:xfrm>
          <a:prstGeom prst="ellipse">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000">
                <a:latin typeface="Oswald"/>
                <a:ea typeface="Oswald"/>
                <a:cs typeface="Oswald"/>
                <a:sym typeface="Oswald"/>
              </a:rPr>
              <a:t>13a</a:t>
            </a:r>
            <a:endParaRPr sz="4000">
              <a:latin typeface="Oswald"/>
              <a:ea typeface="Oswald"/>
              <a:cs typeface="Oswald"/>
              <a:sym typeface="Oswald"/>
            </a:endParaRPr>
          </a:p>
        </p:txBody>
      </p:sp>
      <p:cxnSp>
        <p:nvCxnSpPr>
          <p:cNvPr id="138" name="Google Shape;138;p1"/>
          <p:cNvCxnSpPr>
            <a:stCxn id="137" idx="0"/>
          </p:cNvCxnSpPr>
          <p:nvPr/>
        </p:nvCxnSpPr>
        <p:spPr>
          <a:xfrm rot="10800000">
            <a:off x="23191325" y="24218650"/>
            <a:ext cx="1172700" cy="3567300"/>
          </a:xfrm>
          <a:prstGeom prst="straightConnector1">
            <a:avLst/>
          </a:prstGeom>
          <a:noFill/>
          <a:ln w="28575" cap="flat" cmpd="sng">
            <a:solidFill>
              <a:schemeClr val="dk2"/>
            </a:solidFill>
            <a:prstDash val="solid"/>
            <a:round/>
            <a:headEnd type="none" w="med" len="med"/>
            <a:tailEnd type="none" w="med" len="med"/>
          </a:ln>
        </p:spPr>
      </p:cxnSp>
      <p:sp>
        <p:nvSpPr>
          <p:cNvPr id="139" name="Google Shape;139;p1"/>
          <p:cNvSpPr/>
          <p:nvPr/>
        </p:nvSpPr>
        <p:spPr>
          <a:xfrm>
            <a:off x="25421975" y="27307225"/>
            <a:ext cx="1212900" cy="1202100"/>
          </a:xfrm>
          <a:prstGeom prst="ellipse">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000">
                <a:latin typeface="Oswald"/>
                <a:ea typeface="Oswald"/>
                <a:cs typeface="Oswald"/>
                <a:sym typeface="Oswald"/>
              </a:rPr>
              <a:t>13b</a:t>
            </a:r>
            <a:endParaRPr sz="4000">
              <a:latin typeface="Oswald"/>
              <a:ea typeface="Oswald"/>
              <a:cs typeface="Oswald"/>
              <a:sym typeface="Oswald"/>
            </a:endParaRPr>
          </a:p>
        </p:txBody>
      </p:sp>
      <p:cxnSp>
        <p:nvCxnSpPr>
          <p:cNvPr id="140" name="Google Shape;140;p1"/>
          <p:cNvCxnSpPr>
            <a:stCxn id="139" idx="0"/>
          </p:cNvCxnSpPr>
          <p:nvPr/>
        </p:nvCxnSpPr>
        <p:spPr>
          <a:xfrm rot="10800000">
            <a:off x="23463725" y="23779825"/>
            <a:ext cx="2564700" cy="3527400"/>
          </a:xfrm>
          <a:prstGeom prst="straightConnector1">
            <a:avLst/>
          </a:prstGeom>
          <a:noFill/>
          <a:ln w="28575" cap="flat" cmpd="sng">
            <a:solidFill>
              <a:schemeClr val="dk2"/>
            </a:solidFill>
            <a:prstDash val="solid"/>
            <a:round/>
            <a:headEnd type="none" w="med" len="med"/>
            <a:tailEnd type="none" w="med" len="med"/>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28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pic>
        <p:nvPicPr>
          <p:cNvPr id="2" name="Rotary Audio">
            <a:hlinkClick r:id="" action="ppaction://media"/>
            <a:extLst>
              <a:ext uri="{FF2B5EF4-FFF2-40B4-BE49-F238E27FC236}">
                <a16:creationId xmlns:a16="http://schemas.microsoft.com/office/drawing/2014/main" id="{63006DAE-A106-41B7-BE35-089D3FCB211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1640800" y="16154400"/>
            <a:ext cx="609600" cy="609600"/>
          </a:xfrm>
          <a:prstGeom prst="rect">
            <a:avLst/>
          </a:prstGeom>
        </p:spPr>
      </p:pic>
      <p:sp>
        <p:nvSpPr>
          <p:cNvPr id="146" name="Google Shape;146;g74c23a45b8_1_0"/>
          <p:cNvSpPr txBox="1">
            <a:spLocks noGrp="1"/>
          </p:cNvSpPr>
          <p:nvPr>
            <p:ph type="title"/>
          </p:nvPr>
        </p:nvSpPr>
        <p:spPr>
          <a:xfrm>
            <a:off x="2186940" y="1318260"/>
            <a:ext cx="39517200" cy="5486400"/>
          </a:xfrm>
          <a:prstGeom prst="rect">
            <a:avLst/>
          </a:prstGeom>
        </p:spPr>
        <p:txBody>
          <a:bodyPr spcFirstLastPara="1" wrap="square" lIns="365700" tIns="182850" rIns="365700" bIns="182850" anchor="ctr" anchorCtr="0">
            <a:noAutofit/>
          </a:bodyPr>
          <a:lstStyle/>
          <a:p>
            <a:pPr marL="0" lvl="0" indent="0" algn="ctr" rtl="0">
              <a:spcBef>
                <a:spcPts val="0"/>
              </a:spcBef>
              <a:spcAft>
                <a:spcPts val="0"/>
              </a:spcAft>
              <a:buNone/>
            </a:pPr>
            <a:r>
              <a:rPr lang="en-US">
                <a:latin typeface="Oswald"/>
                <a:ea typeface="Oswald"/>
                <a:cs typeface="Oswald"/>
                <a:sym typeface="Oswald"/>
              </a:rPr>
              <a:t>Rotary and Screw Indexer</a:t>
            </a:r>
            <a:endParaRPr>
              <a:latin typeface="Oswald"/>
              <a:ea typeface="Oswald"/>
              <a:cs typeface="Oswald"/>
              <a:sym typeface="Oswald"/>
            </a:endParaRPr>
          </a:p>
        </p:txBody>
      </p:sp>
      <p:sp>
        <p:nvSpPr>
          <p:cNvPr id="147" name="Google Shape;147;g74c23a45b8_1_0"/>
          <p:cNvSpPr txBox="1">
            <a:spLocks noGrp="1"/>
          </p:cNvSpPr>
          <p:nvPr>
            <p:ph type="body" idx="1"/>
          </p:nvPr>
        </p:nvSpPr>
        <p:spPr>
          <a:xfrm>
            <a:off x="4261599" y="22077625"/>
            <a:ext cx="35367900" cy="8595900"/>
          </a:xfrm>
          <a:prstGeom prst="rect">
            <a:avLst/>
          </a:prstGeom>
        </p:spPr>
        <p:txBody>
          <a:bodyPr spcFirstLastPara="1" wrap="square" lIns="365700" tIns="182850" rIns="365700" bIns="182850" anchor="t" anchorCtr="0">
            <a:noAutofit/>
          </a:bodyPr>
          <a:lstStyle/>
          <a:p>
            <a:pPr marL="0" lvl="0" indent="0" algn="l" rtl="0">
              <a:spcBef>
                <a:spcPts val="360"/>
              </a:spcBef>
              <a:spcAft>
                <a:spcPts val="0"/>
              </a:spcAft>
              <a:buNone/>
            </a:pPr>
            <a:r>
              <a:rPr lang="en-US" sz="9600">
                <a:latin typeface="Oswald"/>
                <a:ea typeface="Oswald"/>
                <a:cs typeface="Oswald"/>
                <a:sym typeface="Oswald"/>
              </a:rPr>
              <a:t>The rotary indexer being used will be a Weiss TC-150T. The screw indexer is a custom build indexer with a vacuum seal at the bottom to keep the screw in place. The table that holds the screw indexer is custom built to fit the Weiss and hold 8 screw indexers for each assembly process.</a:t>
            </a:r>
            <a:endParaRPr sz="9600">
              <a:latin typeface="Oswald"/>
              <a:ea typeface="Oswald"/>
              <a:cs typeface="Oswald"/>
              <a:sym typeface="Oswald"/>
            </a:endParaRPr>
          </a:p>
        </p:txBody>
      </p:sp>
      <p:pic>
        <p:nvPicPr>
          <p:cNvPr id="148" name="Google Shape;148;g74c23a45b8_1_0"/>
          <p:cNvPicPr preferRelativeResize="0"/>
          <p:nvPr/>
        </p:nvPicPr>
        <p:blipFill rotWithShape="1">
          <a:blip r:embed="rId6">
            <a:alphaModFix/>
          </a:blip>
          <a:srcRect l="35891" t="3864" r="24929" b="9284"/>
          <a:stretch/>
        </p:blipFill>
        <p:spPr>
          <a:xfrm>
            <a:off x="15400077" y="6283275"/>
            <a:ext cx="13091046" cy="152498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39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pic>
        <p:nvPicPr>
          <p:cNvPr id="2" name="Feeder Audio_2">
            <a:hlinkClick r:id="" action="ppaction://media"/>
            <a:extLst>
              <a:ext uri="{FF2B5EF4-FFF2-40B4-BE49-F238E27FC236}">
                <a16:creationId xmlns:a16="http://schemas.microsoft.com/office/drawing/2014/main" id="{396B6840-24FB-4DE7-9826-7EFB95D6E47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1640800" y="16154400"/>
            <a:ext cx="609600" cy="609600"/>
          </a:xfrm>
          <a:prstGeom prst="rect">
            <a:avLst/>
          </a:prstGeom>
        </p:spPr>
      </p:pic>
      <p:pic>
        <p:nvPicPr>
          <p:cNvPr id="154" name="Google Shape;154;g74c23a45b8_1_68"/>
          <p:cNvPicPr preferRelativeResize="0"/>
          <p:nvPr/>
        </p:nvPicPr>
        <p:blipFill>
          <a:blip r:embed="rId6">
            <a:alphaModFix/>
          </a:blip>
          <a:stretch>
            <a:fillRect/>
          </a:stretch>
        </p:blipFill>
        <p:spPr>
          <a:xfrm>
            <a:off x="10116825" y="6197565"/>
            <a:ext cx="23657550" cy="20523250"/>
          </a:xfrm>
          <a:prstGeom prst="rect">
            <a:avLst/>
          </a:prstGeom>
          <a:noFill/>
          <a:ln>
            <a:noFill/>
          </a:ln>
        </p:spPr>
      </p:pic>
      <p:sp>
        <p:nvSpPr>
          <p:cNvPr id="155" name="Google Shape;155;g74c23a45b8_1_68"/>
          <p:cNvSpPr txBox="1">
            <a:spLocks noGrp="1"/>
          </p:cNvSpPr>
          <p:nvPr>
            <p:ph type="title"/>
          </p:nvPr>
        </p:nvSpPr>
        <p:spPr>
          <a:xfrm>
            <a:off x="2186940" y="1318260"/>
            <a:ext cx="39517200" cy="5486400"/>
          </a:xfrm>
          <a:prstGeom prst="rect">
            <a:avLst/>
          </a:prstGeom>
        </p:spPr>
        <p:txBody>
          <a:bodyPr spcFirstLastPara="1" wrap="square" lIns="365700" tIns="182850" rIns="365700" bIns="182850" anchor="ctr" anchorCtr="0">
            <a:noAutofit/>
          </a:bodyPr>
          <a:lstStyle/>
          <a:p>
            <a:pPr marL="0" lvl="0" indent="0" algn="ctr" rtl="0">
              <a:spcBef>
                <a:spcPts val="0"/>
              </a:spcBef>
              <a:spcAft>
                <a:spcPts val="0"/>
              </a:spcAft>
              <a:buNone/>
            </a:pPr>
            <a:r>
              <a:rPr lang="en-US">
                <a:latin typeface="Oswald"/>
                <a:ea typeface="Oswald"/>
                <a:cs typeface="Oswald"/>
                <a:sym typeface="Oswald"/>
              </a:rPr>
              <a:t>Feeder System</a:t>
            </a:r>
            <a:endParaRPr>
              <a:latin typeface="Oswald"/>
              <a:ea typeface="Oswald"/>
              <a:cs typeface="Oswald"/>
              <a:sym typeface="Oswa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83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pic>
        <p:nvPicPr>
          <p:cNvPr id="2" name="Gantry Audio">
            <a:hlinkClick r:id="" action="ppaction://media"/>
            <a:extLst>
              <a:ext uri="{FF2B5EF4-FFF2-40B4-BE49-F238E27FC236}">
                <a16:creationId xmlns:a16="http://schemas.microsoft.com/office/drawing/2014/main" id="{B46C18A5-D4AE-466C-B210-6BA204F2E4B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7411700" y="13047305"/>
            <a:ext cx="609600" cy="609600"/>
          </a:xfrm>
          <a:prstGeom prst="rect">
            <a:avLst/>
          </a:prstGeom>
        </p:spPr>
      </p:pic>
      <p:sp>
        <p:nvSpPr>
          <p:cNvPr id="161" name="Google Shape;161;g74c23a45b8_1_74"/>
          <p:cNvSpPr txBox="1">
            <a:spLocks noGrp="1"/>
          </p:cNvSpPr>
          <p:nvPr>
            <p:ph type="title"/>
          </p:nvPr>
        </p:nvSpPr>
        <p:spPr>
          <a:xfrm>
            <a:off x="2186940" y="1318260"/>
            <a:ext cx="39517200" cy="5486400"/>
          </a:xfrm>
          <a:prstGeom prst="rect">
            <a:avLst/>
          </a:prstGeom>
        </p:spPr>
        <p:txBody>
          <a:bodyPr spcFirstLastPara="1" wrap="square" lIns="365700" tIns="182850" rIns="365700" bIns="182850" anchor="ctr" anchorCtr="0">
            <a:noAutofit/>
          </a:bodyPr>
          <a:lstStyle/>
          <a:p>
            <a:pPr marL="0" lvl="0" indent="0" algn="ctr" rtl="0">
              <a:spcBef>
                <a:spcPts val="0"/>
              </a:spcBef>
              <a:spcAft>
                <a:spcPts val="0"/>
              </a:spcAft>
              <a:buNone/>
            </a:pPr>
            <a:r>
              <a:rPr lang="en-US">
                <a:latin typeface="Oswald"/>
                <a:ea typeface="Oswald"/>
                <a:cs typeface="Oswald"/>
                <a:sym typeface="Oswald"/>
              </a:rPr>
              <a:t>Gantry and Multi-Axis Movement</a:t>
            </a:r>
            <a:endParaRPr>
              <a:latin typeface="Oswald"/>
              <a:ea typeface="Oswald"/>
              <a:cs typeface="Oswald"/>
              <a:sym typeface="Oswald"/>
            </a:endParaRPr>
          </a:p>
        </p:txBody>
      </p:sp>
      <p:sp>
        <p:nvSpPr>
          <p:cNvPr id="162" name="Google Shape;162;g74c23a45b8_1_74"/>
          <p:cNvSpPr txBox="1">
            <a:spLocks noGrp="1"/>
          </p:cNvSpPr>
          <p:nvPr>
            <p:ph type="body" idx="1"/>
          </p:nvPr>
        </p:nvSpPr>
        <p:spPr>
          <a:xfrm>
            <a:off x="2425575" y="19899550"/>
            <a:ext cx="40046700" cy="11434800"/>
          </a:xfrm>
          <a:prstGeom prst="rect">
            <a:avLst/>
          </a:prstGeom>
        </p:spPr>
        <p:txBody>
          <a:bodyPr spcFirstLastPara="1" wrap="square" lIns="365700" tIns="182850" rIns="365700" bIns="182850" anchor="t" anchorCtr="0">
            <a:noAutofit/>
          </a:bodyPr>
          <a:lstStyle/>
          <a:p>
            <a:pPr marL="0" lvl="0" indent="0" algn="l" rtl="0">
              <a:spcBef>
                <a:spcPts val="360"/>
              </a:spcBef>
              <a:spcAft>
                <a:spcPts val="0"/>
              </a:spcAft>
              <a:buNone/>
            </a:pPr>
            <a:r>
              <a:rPr lang="en-US" sz="9600">
                <a:latin typeface="Oswald"/>
                <a:ea typeface="Oswald"/>
                <a:cs typeface="Oswald"/>
                <a:sym typeface="Oswald"/>
              </a:rPr>
              <a:t>The framing (shown in grey) will be made of 2” x 2” x ¼” 1075 steel tubing welded together. The telescoping tube (shown in red) connects to the sensor block assembly located on the rotary table and works to prevent rotational motion as the table indexes between assembly stations. The linear modules (shown in blue) are MGP pneumatic slides from SMC. Module A conducts horizontal motion and is connected to Module B which conducts vertical motion. </a:t>
            </a:r>
            <a:endParaRPr sz="9600">
              <a:latin typeface="Oswald"/>
              <a:ea typeface="Oswald"/>
              <a:cs typeface="Oswald"/>
              <a:sym typeface="Oswald"/>
            </a:endParaRPr>
          </a:p>
        </p:txBody>
      </p:sp>
      <p:pic>
        <p:nvPicPr>
          <p:cNvPr id="163" name="Google Shape;163;g74c23a45b8_1_74"/>
          <p:cNvPicPr preferRelativeResize="0"/>
          <p:nvPr/>
        </p:nvPicPr>
        <p:blipFill>
          <a:blip r:embed="rId6">
            <a:alphaModFix/>
          </a:blip>
          <a:stretch>
            <a:fillRect/>
          </a:stretch>
        </p:blipFill>
        <p:spPr>
          <a:xfrm>
            <a:off x="24048210" y="5929000"/>
            <a:ext cx="14202464" cy="13079200"/>
          </a:xfrm>
          <a:prstGeom prst="rect">
            <a:avLst/>
          </a:prstGeom>
          <a:noFill/>
          <a:ln>
            <a:noFill/>
          </a:ln>
        </p:spPr>
      </p:pic>
      <p:cxnSp>
        <p:nvCxnSpPr>
          <p:cNvPr id="164" name="Google Shape;164;g74c23a45b8_1_74"/>
          <p:cNvCxnSpPr/>
          <p:nvPr/>
        </p:nvCxnSpPr>
        <p:spPr>
          <a:xfrm rot="10800000">
            <a:off x="33456500" y="12826400"/>
            <a:ext cx="1524900" cy="2511600"/>
          </a:xfrm>
          <a:prstGeom prst="straightConnector1">
            <a:avLst/>
          </a:prstGeom>
          <a:noFill/>
          <a:ln w="114300" cap="flat" cmpd="sng">
            <a:solidFill>
              <a:schemeClr val="dk2"/>
            </a:solidFill>
            <a:prstDash val="solid"/>
            <a:round/>
            <a:headEnd type="none" w="med" len="med"/>
            <a:tailEnd type="triangle" w="med" len="med"/>
          </a:ln>
        </p:spPr>
      </p:cxnSp>
      <p:cxnSp>
        <p:nvCxnSpPr>
          <p:cNvPr id="165" name="Google Shape;165;g74c23a45b8_1_74"/>
          <p:cNvCxnSpPr/>
          <p:nvPr/>
        </p:nvCxnSpPr>
        <p:spPr>
          <a:xfrm rot="10800000">
            <a:off x="28881950" y="16145225"/>
            <a:ext cx="2870400" cy="986700"/>
          </a:xfrm>
          <a:prstGeom prst="straightConnector1">
            <a:avLst/>
          </a:prstGeom>
          <a:noFill/>
          <a:ln w="114300" cap="flat" cmpd="sng">
            <a:solidFill>
              <a:schemeClr val="dk2"/>
            </a:solidFill>
            <a:prstDash val="solid"/>
            <a:round/>
            <a:headEnd type="none" w="med" len="med"/>
            <a:tailEnd type="triangle" w="med" len="med"/>
          </a:ln>
        </p:spPr>
      </p:cxnSp>
      <p:sp>
        <p:nvSpPr>
          <p:cNvPr id="166" name="Google Shape;166;g74c23a45b8_1_74"/>
          <p:cNvSpPr txBox="1"/>
          <p:nvPr/>
        </p:nvSpPr>
        <p:spPr>
          <a:xfrm>
            <a:off x="34981400" y="14687225"/>
            <a:ext cx="1524900" cy="1458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7200" b="1"/>
              <a:t>A</a:t>
            </a:r>
            <a:endParaRPr sz="7200" b="1"/>
          </a:p>
        </p:txBody>
      </p:sp>
      <p:sp>
        <p:nvSpPr>
          <p:cNvPr id="167" name="Google Shape;167;g74c23a45b8_1_74"/>
          <p:cNvSpPr txBox="1"/>
          <p:nvPr/>
        </p:nvSpPr>
        <p:spPr>
          <a:xfrm>
            <a:off x="31752350" y="16459200"/>
            <a:ext cx="1524900" cy="1458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7200" b="1"/>
              <a:t>B</a:t>
            </a:r>
            <a:endParaRPr sz="7200" b="1"/>
          </a:p>
        </p:txBody>
      </p:sp>
      <p:pic>
        <p:nvPicPr>
          <p:cNvPr id="168" name="Google Shape;168;g74c23a45b8_1_74"/>
          <p:cNvPicPr preferRelativeResize="0"/>
          <p:nvPr/>
        </p:nvPicPr>
        <p:blipFill>
          <a:blip r:embed="rId7">
            <a:alphaModFix/>
          </a:blip>
          <a:stretch>
            <a:fillRect/>
          </a:stretch>
        </p:blipFill>
        <p:spPr>
          <a:xfrm>
            <a:off x="5626050" y="5929000"/>
            <a:ext cx="12986475" cy="1307920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03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pic>
        <p:nvPicPr>
          <p:cNvPr id="2" name="Gripper Audio_2">
            <a:hlinkClick r:id="" action="ppaction://media"/>
            <a:extLst>
              <a:ext uri="{FF2B5EF4-FFF2-40B4-BE49-F238E27FC236}">
                <a16:creationId xmlns:a16="http://schemas.microsoft.com/office/drawing/2014/main" id="{8884A5EF-2EF8-4F0E-9191-CCD1B9E6B10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1416588" y="14084200"/>
            <a:ext cx="609600" cy="609600"/>
          </a:xfrm>
          <a:prstGeom prst="rect">
            <a:avLst/>
          </a:prstGeom>
        </p:spPr>
      </p:pic>
      <p:sp>
        <p:nvSpPr>
          <p:cNvPr id="174" name="Google Shape;174;g74c23a45b8_1_40"/>
          <p:cNvSpPr txBox="1">
            <a:spLocks noGrp="1"/>
          </p:cNvSpPr>
          <p:nvPr>
            <p:ph type="title"/>
          </p:nvPr>
        </p:nvSpPr>
        <p:spPr>
          <a:xfrm>
            <a:off x="11494050" y="-601200"/>
            <a:ext cx="20903100" cy="4875600"/>
          </a:xfrm>
          <a:prstGeom prst="rect">
            <a:avLst/>
          </a:prstGeom>
        </p:spPr>
        <p:txBody>
          <a:bodyPr spcFirstLastPara="1" wrap="square" lIns="365700" tIns="182850" rIns="365700" bIns="182850" anchor="ctr" anchorCtr="0">
            <a:noAutofit/>
          </a:bodyPr>
          <a:lstStyle/>
          <a:p>
            <a:pPr marL="0" lvl="0" indent="0" algn="ctr" rtl="0">
              <a:spcBef>
                <a:spcPts val="0"/>
              </a:spcBef>
              <a:spcAft>
                <a:spcPts val="0"/>
              </a:spcAft>
              <a:buNone/>
            </a:pPr>
            <a:r>
              <a:rPr lang="en-US">
                <a:latin typeface="Oswald"/>
                <a:ea typeface="Oswald"/>
                <a:cs typeface="Oswald"/>
                <a:sym typeface="Oswald"/>
              </a:rPr>
              <a:t>Gripper Systems</a:t>
            </a:r>
            <a:endParaRPr>
              <a:latin typeface="Oswald"/>
              <a:ea typeface="Oswald"/>
              <a:cs typeface="Oswald"/>
              <a:sym typeface="Oswald"/>
            </a:endParaRPr>
          </a:p>
        </p:txBody>
      </p:sp>
      <p:sp>
        <p:nvSpPr>
          <p:cNvPr id="175" name="Google Shape;175;g74c23a45b8_1_40"/>
          <p:cNvSpPr txBox="1">
            <a:spLocks noGrp="1"/>
          </p:cNvSpPr>
          <p:nvPr>
            <p:ph type="body" idx="1"/>
          </p:nvPr>
        </p:nvSpPr>
        <p:spPr>
          <a:xfrm>
            <a:off x="3116675" y="15296100"/>
            <a:ext cx="6630600" cy="2326200"/>
          </a:xfrm>
          <a:prstGeom prst="rect">
            <a:avLst/>
          </a:prstGeom>
        </p:spPr>
        <p:txBody>
          <a:bodyPr spcFirstLastPara="1" wrap="square" lIns="365700" tIns="182850" rIns="365700" bIns="182850" anchor="t" anchorCtr="0">
            <a:noAutofit/>
          </a:bodyPr>
          <a:lstStyle/>
          <a:p>
            <a:pPr marL="0" lvl="0" indent="0" algn="l" rtl="0">
              <a:spcBef>
                <a:spcPts val="360"/>
              </a:spcBef>
              <a:spcAft>
                <a:spcPts val="0"/>
              </a:spcAft>
              <a:buNone/>
            </a:pPr>
            <a:r>
              <a:rPr lang="en-US" sz="9600">
                <a:latin typeface="Oswald"/>
                <a:ea typeface="Oswald"/>
                <a:cs typeface="Oswald"/>
                <a:sym typeface="Oswald"/>
              </a:rPr>
              <a:t>Tube Gripper</a:t>
            </a:r>
            <a:endParaRPr sz="9600">
              <a:latin typeface="Oswald"/>
              <a:ea typeface="Oswald"/>
              <a:cs typeface="Oswald"/>
              <a:sym typeface="Oswald"/>
            </a:endParaRPr>
          </a:p>
        </p:txBody>
      </p:sp>
      <p:pic>
        <p:nvPicPr>
          <p:cNvPr id="176" name="Google Shape;176;g74c23a45b8_1_40"/>
          <p:cNvPicPr preferRelativeResize="0"/>
          <p:nvPr/>
        </p:nvPicPr>
        <p:blipFill rotWithShape="1">
          <a:blip r:embed="rId6">
            <a:alphaModFix/>
          </a:blip>
          <a:srcRect l="37176" t="13184" r="15912" b="16723"/>
          <a:stretch/>
        </p:blipFill>
        <p:spPr>
          <a:xfrm>
            <a:off x="31613425" y="750526"/>
            <a:ext cx="11875624" cy="9320026"/>
          </a:xfrm>
          <a:prstGeom prst="rect">
            <a:avLst/>
          </a:prstGeom>
          <a:noFill/>
          <a:ln>
            <a:noFill/>
          </a:ln>
        </p:spPr>
      </p:pic>
      <p:pic>
        <p:nvPicPr>
          <p:cNvPr id="177" name="Google Shape;177;g74c23a45b8_1_40"/>
          <p:cNvPicPr preferRelativeResize="0"/>
          <p:nvPr/>
        </p:nvPicPr>
        <p:blipFill rotWithShape="1">
          <a:blip r:embed="rId7">
            <a:alphaModFix/>
          </a:blip>
          <a:srcRect l="42535" t="19709" r="25456" b="15794"/>
          <a:stretch/>
        </p:blipFill>
        <p:spPr>
          <a:xfrm>
            <a:off x="34143925" y="12609862"/>
            <a:ext cx="8328225" cy="8818101"/>
          </a:xfrm>
          <a:prstGeom prst="rect">
            <a:avLst/>
          </a:prstGeom>
          <a:noFill/>
          <a:ln>
            <a:noFill/>
          </a:ln>
        </p:spPr>
      </p:pic>
      <p:pic>
        <p:nvPicPr>
          <p:cNvPr id="178" name="Google Shape;178;g74c23a45b8_1_40"/>
          <p:cNvPicPr preferRelativeResize="0"/>
          <p:nvPr/>
        </p:nvPicPr>
        <p:blipFill rotWithShape="1">
          <a:blip r:embed="rId8">
            <a:alphaModFix/>
          </a:blip>
          <a:srcRect l="20962" t="3874" r="20968" b="3874"/>
          <a:stretch/>
        </p:blipFill>
        <p:spPr>
          <a:xfrm>
            <a:off x="14647500" y="3359988"/>
            <a:ext cx="14596200" cy="12184800"/>
          </a:xfrm>
          <a:prstGeom prst="rect">
            <a:avLst/>
          </a:prstGeom>
          <a:noFill/>
          <a:ln>
            <a:noFill/>
          </a:ln>
        </p:spPr>
      </p:pic>
      <p:pic>
        <p:nvPicPr>
          <p:cNvPr id="179" name="Google Shape;179;g74c23a45b8_1_40"/>
          <p:cNvPicPr preferRelativeResize="0"/>
          <p:nvPr/>
        </p:nvPicPr>
        <p:blipFill rotWithShape="1">
          <a:blip r:embed="rId9">
            <a:alphaModFix/>
          </a:blip>
          <a:srcRect b="15110"/>
          <a:stretch/>
        </p:blipFill>
        <p:spPr>
          <a:xfrm>
            <a:off x="59125" y="235073"/>
            <a:ext cx="13498426" cy="15309725"/>
          </a:xfrm>
          <a:prstGeom prst="rect">
            <a:avLst/>
          </a:prstGeom>
          <a:noFill/>
          <a:ln>
            <a:noFill/>
          </a:ln>
        </p:spPr>
      </p:pic>
      <p:pic>
        <p:nvPicPr>
          <p:cNvPr id="180" name="Google Shape;180;g74c23a45b8_1_40"/>
          <p:cNvPicPr preferRelativeResize="0"/>
          <p:nvPr/>
        </p:nvPicPr>
        <p:blipFill>
          <a:blip r:embed="rId10">
            <a:alphaModFix/>
          </a:blip>
          <a:stretch>
            <a:fillRect/>
          </a:stretch>
        </p:blipFill>
        <p:spPr>
          <a:xfrm>
            <a:off x="59125" y="19155950"/>
            <a:ext cx="10074899" cy="11260576"/>
          </a:xfrm>
          <a:prstGeom prst="rect">
            <a:avLst/>
          </a:prstGeom>
          <a:noFill/>
          <a:ln>
            <a:noFill/>
          </a:ln>
        </p:spPr>
      </p:pic>
      <p:sp>
        <p:nvSpPr>
          <p:cNvPr id="181" name="Google Shape;181;g74c23a45b8_1_40"/>
          <p:cNvSpPr txBox="1">
            <a:spLocks noGrp="1"/>
          </p:cNvSpPr>
          <p:nvPr>
            <p:ph type="body" idx="1"/>
          </p:nvPr>
        </p:nvSpPr>
        <p:spPr>
          <a:xfrm>
            <a:off x="59125" y="30368875"/>
            <a:ext cx="10074900" cy="2326200"/>
          </a:xfrm>
          <a:prstGeom prst="rect">
            <a:avLst/>
          </a:prstGeom>
        </p:spPr>
        <p:txBody>
          <a:bodyPr spcFirstLastPara="1" wrap="square" lIns="365700" tIns="182850" rIns="365700" bIns="182850" anchor="t" anchorCtr="0">
            <a:noAutofit/>
          </a:bodyPr>
          <a:lstStyle/>
          <a:p>
            <a:pPr marL="0" lvl="0" indent="0" algn="ctr" rtl="0">
              <a:spcBef>
                <a:spcPts val="360"/>
              </a:spcBef>
              <a:spcAft>
                <a:spcPts val="0"/>
              </a:spcAft>
              <a:buNone/>
            </a:pPr>
            <a:r>
              <a:rPr lang="en-US" sz="9600">
                <a:latin typeface="Oswald"/>
                <a:ea typeface="Oswald"/>
                <a:cs typeface="Oswald"/>
                <a:sym typeface="Oswald"/>
              </a:rPr>
              <a:t>Hex Nut  Gripper</a:t>
            </a:r>
            <a:endParaRPr sz="9600">
              <a:latin typeface="Oswald"/>
              <a:ea typeface="Oswald"/>
              <a:cs typeface="Oswald"/>
              <a:sym typeface="Oswald"/>
            </a:endParaRPr>
          </a:p>
        </p:txBody>
      </p:sp>
      <p:sp>
        <p:nvSpPr>
          <p:cNvPr id="182" name="Google Shape;182;g74c23a45b8_1_40"/>
          <p:cNvSpPr txBox="1">
            <a:spLocks noGrp="1"/>
          </p:cNvSpPr>
          <p:nvPr>
            <p:ph type="body" idx="1"/>
          </p:nvPr>
        </p:nvSpPr>
        <p:spPr>
          <a:xfrm>
            <a:off x="15973925" y="15296100"/>
            <a:ext cx="12796500" cy="2326200"/>
          </a:xfrm>
          <a:prstGeom prst="rect">
            <a:avLst/>
          </a:prstGeom>
        </p:spPr>
        <p:txBody>
          <a:bodyPr spcFirstLastPara="1" wrap="square" lIns="365700" tIns="182850" rIns="365700" bIns="182850" anchor="t" anchorCtr="0">
            <a:noAutofit/>
          </a:bodyPr>
          <a:lstStyle/>
          <a:p>
            <a:pPr marL="0" lvl="0" indent="0" algn="l" rtl="0">
              <a:spcBef>
                <a:spcPts val="360"/>
              </a:spcBef>
              <a:spcAft>
                <a:spcPts val="0"/>
              </a:spcAft>
              <a:buNone/>
            </a:pPr>
            <a:r>
              <a:rPr lang="en-US" sz="9600">
                <a:latin typeface="Oswald"/>
                <a:ea typeface="Oswald"/>
                <a:cs typeface="Oswald"/>
                <a:sym typeface="Oswald"/>
              </a:rPr>
              <a:t>Threaded Collar Gripper</a:t>
            </a:r>
            <a:endParaRPr sz="9600">
              <a:latin typeface="Oswald"/>
              <a:ea typeface="Oswald"/>
              <a:cs typeface="Oswald"/>
              <a:sym typeface="Oswald"/>
            </a:endParaRPr>
          </a:p>
        </p:txBody>
      </p:sp>
      <p:sp>
        <p:nvSpPr>
          <p:cNvPr id="183" name="Google Shape;183;g74c23a45b8_1_40"/>
          <p:cNvSpPr txBox="1">
            <a:spLocks noGrp="1"/>
          </p:cNvSpPr>
          <p:nvPr>
            <p:ph type="body" idx="1"/>
          </p:nvPr>
        </p:nvSpPr>
        <p:spPr>
          <a:xfrm>
            <a:off x="34143883" y="10070550"/>
            <a:ext cx="8328300" cy="2326200"/>
          </a:xfrm>
          <a:prstGeom prst="rect">
            <a:avLst/>
          </a:prstGeom>
        </p:spPr>
        <p:txBody>
          <a:bodyPr spcFirstLastPara="1" wrap="square" lIns="365700" tIns="182850" rIns="365700" bIns="182850" anchor="t" anchorCtr="0">
            <a:noAutofit/>
          </a:bodyPr>
          <a:lstStyle/>
          <a:p>
            <a:pPr marL="0" lvl="0" indent="0" algn="l" rtl="0">
              <a:spcBef>
                <a:spcPts val="360"/>
              </a:spcBef>
              <a:spcAft>
                <a:spcPts val="0"/>
              </a:spcAft>
              <a:buNone/>
            </a:pPr>
            <a:r>
              <a:rPr lang="en-US" sz="9600">
                <a:latin typeface="Oswald"/>
                <a:ea typeface="Oswald"/>
                <a:cs typeface="Oswald"/>
                <a:sym typeface="Oswald"/>
              </a:rPr>
              <a:t>O-Ring Mandrel</a:t>
            </a:r>
            <a:endParaRPr sz="9600">
              <a:latin typeface="Oswald"/>
              <a:ea typeface="Oswald"/>
              <a:cs typeface="Oswald"/>
              <a:sym typeface="Oswald"/>
            </a:endParaRPr>
          </a:p>
        </p:txBody>
      </p:sp>
      <p:sp>
        <p:nvSpPr>
          <p:cNvPr id="184" name="Google Shape;184;g74c23a45b8_1_40"/>
          <p:cNvSpPr txBox="1">
            <a:spLocks noGrp="1"/>
          </p:cNvSpPr>
          <p:nvPr>
            <p:ph type="body" idx="1"/>
          </p:nvPr>
        </p:nvSpPr>
        <p:spPr>
          <a:xfrm>
            <a:off x="34143913" y="21641075"/>
            <a:ext cx="9086100" cy="2326200"/>
          </a:xfrm>
          <a:prstGeom prst="rect">
            <a:avLst/>
          </a:prstGeom>
        </p:spPr>
        <p:txBody>
          <a:bodyPr spcFirstLastPara="1" wrap="square" lIns="365700" tIns="182850" rIns="365700" bIns="182850" anchor="t" anchorCtr="0">
            <a:noAutofit/>
          </a:bodyPr>
          <a:lstStyle/>
          <a:p>
            <a:pPr marL="0" lvl="0" indent="0" algn="l" rtl="0">
              <a:spcBef>
                <a:spcPts val="360"/>
              </a:spcBef>
              <a:spcAft>
                <a:spcPts val="0"/>
              </a:spcAft>
              <a:buNone/>
            </a:pPr>
            <a:r>
              <a:rPr lang="en-US" sz="9600">
                <a:latin typeface="Oswald"/>
                <a:ea typeface="Oswald"/>
                <a:cs typeface="Oswald"/>
                <a:sym typeface="Oswald"/>
              </a:rPr>
              <a:t>Snap-Ring Socket</a:t>
            </a:r>
            <a:endParaRPr sz="9600">
              <a:latin typeface="Oswald"/>
              <a:ea typeface="Oswald"/>
              <a:cs typeface="Oswald"/>
              <a:sym typeface="Oswald"/>
            </a:endParaRPr>
          </a:p>
        </p:txBody>
      </p:sp>
      <p:pic>
        <p:nvPicPr>
          <p:cNvPr id="185" name="Google Shape;185;g74c23a45b8_1_40"/>
          <p:cNvPicPr preferRelativeResize="0"/>
          <p:nvPr/>
        </p:nvPicPr>
        <p:blipFill rotWithShape="1">
          <a:blip r:embed="rId11">
            <a:alphaModFix/>
          </a:blip>
          <a:srcRect l="44109" t="7528" r="26599" b="4210"/>
          <a:stretch/>
        </p:blipFill>
        <p:spPr>
          <a:xfrm>
            <a:off x="12663624" y="19155950"/>
            <a:ext cx="8328228" cy="11260576"/>
          </a:xfrm>
          <a:prstGeom prst="rect">
            <a:avLst/>
          </a:prstGeom>
          <a:noFill/>
          <a:ln>
            <a:noFill/>
          </a:ln>
        </p:spPr>
      </p:pic>
      <p:sp>
        <p:nvSpPr>
          <p:cNvPr id="186" name="Google Shape;186;g74c23a45b8_1_40"/>
          <p:cNvSpPr txBox="1">
            <a:spLocks noGrp="1"/>
          </p:cNvSpPr>
          <p:nvPr>
            <p:ph type="body" idx="1"/>
          </p:nvPr>
        </p:nvSpPr>
        <p:spPr>
          <a:xfrm>
            <a:off x="11951288" y="30368875"/>
            <a:ext cx="10074900" cy="2326200"/>
          </a:xfrm>
          <a:prstGeom prst="rect">
            <a:avLst/>
          </a:prstGeom>
        </p:spPr>
        <p:txBody>
          <a:bodyPr spcFirstLastPara="1" wrap="square" lIns="365700" tIns="182850" rIns="365700" bIns="182850" anchor="t" anchorCtr="0">
            <a:noAutofit/>
          </a:bodyPr>
          <a:lstStyle/>
          <a:p>
            <a:pPr marL="0" lvl="0" indent="0" algn="ctr" rtl="0">
              <a:spcBef>
                <a:spcPts val="360"/>
              </a:spcBef>
              <a:spcAft>
                <a:spcPts val="0"/>
              </a:spcAft>
              <a:buNone/>
            </a:pPr>
            <a:r>
              <a:rPr lang="en-US" sz="9600">
                <a:latin typeface="Oswald"/>
                <a:ea typeface="Oswald"/>
                <a:cs typeface="Oswald"/>
                <a:sym typeface="Oswald"/>
              </a:rPr>
              <a:t>Washer Gripper</a:t>
            </a:r>
            <a:endParaRPr sz="9600">
              <a:latin typeface="Oswald"/>
              <a:ea typeface="Oswald"/>
              <a:cs typeface="Oswald"/>
              <a:sym typeface="Oswald"/>
            </a:endParaRPr>
          </a:p>
        </p:txBody>
      </p:sp>
      <p:pic>
        <p:nvPicPr>
          <p:cNvPr id="187" name="Google Shape;187;g74c23a45b8_1_40"/>
          <p:cNvPicPr preferRelativeResize="0"/>
          <p:nvPr/>
        </p:nvPicPr>
        <p:blipFill rotWithShape="1">
          <a:blip r:embed="rId12">
            <a:alphaModFix/>
          </a:blip>
          <a:srcRect l="49205" t="7205" r="30619" b="10259"/>
          <a:stretch/>
        </p:blipFill>
        <p:spPr>
          <a:xfrm>
            <a:off x="23843450" y="18224600"/>
            <a:ext cx="8328228" cy="14470474"/>
          </a:xfrm>
          <a:prstGeom prst="rect">
            <a:avLst/>
          </a:prstGeom>
          <a:noFill/>
          <a:ln>
            <a:noFill/>
          </a:ln>
        </p:spPr>
      </p:pic>
      <p:sp>
        <p:nvSpPr>
          <p:cNvPr id="188" name="Google Shape;188;g74c23a45b8_1_40"/>
          <p:cNvSpPr txBox="1">
            <a:spLocks noGrp="1"/>
          </p:cNvSpPr>
          <p:nvPr>
            <p:ph type="body" idx="1"/>
          </p:nvPr>
        </p:nvSpPr>
        <p:spPr>
          <a:xfrm>
            <a:off x="32171663" y="29977700"/>
            <a:ext cx="10074900" cy="2326200"/>
          </a:xfrm>
          <a:prstGeom prst="rect">
            <a:avLst/>
          </a:prstGeom>
        </p:spPr>
        <p:txBody>
          <a:bodyPr spcFirstLastPara="1" wrap="square" lIns="365700" tIns="182850" rIns="365700" bIns="182850" anchor="t" anchorCtr="0">
            <a:noAutofit/>
          </a:bodyPr>
          <a:lstStyle/>
          <a:p>
            <a:pPr marL="0" lvl="0" indent="0" algn="l" rtl="0">
              <a:spcBef>
                <a:spcPts val="360"/>
              </a:spcBef>
              <a:spcAft>
                <a:spcPts val="0"/>
              </a:spcAft>
              <a:buNone/>
            </a:pPr>
            <a:r>
              <a:rPr lang="en-US" sz="9600">
                <a:latin typeface="Oswald"/>
                <a:ea typeface="Oswald"/>
                <a:cs typeface="Oswald"/>
                <a:sym typeface="Oswald"/>
              </a:rPr>
              <a:t>Screw Gripper</a:t>
            </a:r>
            <a:endParaRPr sz="9600">
              <a:latin typeface="Oswald"/>
              <a:ea typeface="Oswald"/>
              <a:cs typeface="Oswald"/>
              <a:sym typeface="Oswa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864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pic>
        <p:nvPicPr>
          <p:cNvPr id="2" name="Electrical Audio">
            <a:hlinkClick r:id="" action="ppaction://media"/>
            <a:extLst>
              <a:ext uri="{FF2B5EF4-FFF2-40B4-BE49-F238E27FC236}">
                <a16:creationId xmlns:a16="http://schemas.microsoft.com/office/drawing/2014/main" id="{D46B8AE4-9C27-4D58-8B60-A17EC347195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1640800" y="16154400"/>
            <a:ext cx="609600" cy="609600"/>
          </a:xfrm>
          <a:prstGeom prst="rect">
            <a:avLst/>
          </a:prstGeom>
        </p:spPr>
      </p:pic>
      <p:sp>
        <p:nvSpPr>
          <p:cNvPr id="194" name="Google Shape;194;g74c23a45b8_1_46"/>
          <p:cNvSpPr txBox="1">
            <a:spLocks noGrp="1"/>
          </p:cNvSpPr>
          <p:nvPr>
            <p:ph type="title"/>
          </p:nvPr>
        </p:nvSpPr>
        <p:spPr>
          <a:xfrm>
            <a:off x="2186940" y="1318260"/>
            <a:ext cx="39517200" cy="5486400"/>
          </a:xfrm>
          <a:prstGeom prst="rect">
            <a:avLst/>
          </a:prstGeom>
        </p:spPr>
        <p:txBody>
          <a:bodyPr spcFirstLastPara="1" wrap="square" lIns="365700" tIns="182850" rIns="365700" bIns="182850" anchor="ctr" anchorCtr="0">
            <a:noAutofit/>
          </a:bodyPr>
          <a:lstStyle/>
          <a:p>
            <a:pPr marL="0" lvl="0" indent="0" algn="ctr" rtl="0">
              <a:spcBef>
                <a:spcPts val="0"/>
              </a:spcBef>
              <a:spcAft>
                <a:spcPts val="0"/>
              </a:spcAft>
              <a:buNone/>
            </a:pPr>
            <a:r>
              <a:rPr lang="en-US">
                <a:latin typeface="Oswald"/>
                <a:ea typeface="Oswald"/>
                <a:cs typeface="Oswald"/>
                <a:sym typeface="Oswald"/>
              </a:rPr>
              <a:t>Electrical System and Sensors</a:t>
            </a:r>
            <a:endParaRPr>
              <a:latin typeface="Oswald"/>
              <a:ea typeface="Oswald"/>
              <a:cs typeface="Oswald"/>
              <a:sym typeface="Oswald"/>
            </a:endParaRPr>
          </a:p>
        </p:txBody>
      </p:sp>
      <p:pic>
        <p:nvPicPr>
          <p:cNvPr id="195" name="Google Shape;195;g74c23a45b8_1_46"/>
          <p:cNvPicPr preferRelativeResize="0"/>
          <p:nvPr/>
        </p:nvPicPr>
        <p:blipFill>
          <a:blip r:embed="rId6">
            <a:alphaModFix/>
          </a:blip>
          <a:stretch>
            <a:fillRect/>
          </a:stretch>
        </p:blipFill>
        <p:spPr>
          <a:xfrm>
            <a:off x="7286625" y="6922738"/>
            <a:ext cx="29317950" cy="190729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22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533</Words>
  <Application>Microsoft Office PowerPoint</Application>
  <PresentationFormat>Custom</PresentationFormat>
  <Paragraphs>92</Paragraphs>
  <Slides>6</Slides>
  <Notes>6</Notes>
  <HiddenSlides>0</HiddenSlides>
  <MMClips>6</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vt:i4>
      </vt:variant>
    </vt:vector>
  </HeadingPairs>
  <TitlesOfParts>
    <vt:vector size="10" baseType="lpstr">
      <vt:lpstr>Arial</vt:lpstr>
      <vt:lpstr>Oswald</vt:lpstr>
      <vt:lpstr>Roboto</vt:lpstr>
      <vt:lpstr>Default Design</vt:lpstr>
      <vt:lpstr>PowerPoint Presentation</vt:lpstr>
      <vt:lpstr>Rotary and Screw Indexer</vt:lpstr>
      <vt:lpstr>Feeder System</vt:lpstr>
      <vt:lpstr>Gantry and Multi-Axis Movement</vt:lpstr>
      <vt:lpstr>Gripper Systems</vt:lpstr>
      <vt:lpstr>Electrical System and Sensors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Walter Leaver</cp:lastModifiedBy>
  <cp:revision>1</cp:revision>
  <dcterms:created xsi:type="dcterms:W3CDTF">2005-10-27T22:02:18Z</dcterms:created>
  <dcterms:modified xsi:type="dcterms:W3CDTF">2020-04-27T02:23:54Z</dcterms:modified>
</cp:coreProperties>
</file>