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3648" r:id="rId1"/>
  </p:sldMasterIdLst>
  <p:notesMasterIdLst>
    <p:notesMasterId r:id="rId7"/>
  </p:notesMasterIdLst>
  <p:sldIdLst>
    <p:sldId id="256" r:id="rId2"/>
    <p:sldId id="257" r:id="rId3"/>
    <p:sldId id="258" r:id="rId4"/>
    <p:sldId id="259" r:id="rId5"/>
    <p:sldId id="260" r:id="rId6"/>
  </p:sldIdLst>
  <p:sldSz cx="43891200" cy="32918400"/>
  <p:notesSz cx="92964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 roundtripDataSignature="AMtx7mh7x1IO1OjuzBGPFAAXytYAa1+z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 d="100"/>
          <a:sy n="14" d="100"/>
        </p:scale>
        <p:origin x="152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customschemas.google.com/relationships/presentationmetadata" Target="metadata"/><Relationship Id="rId4" Type="http://schemas.openxmlformats.org/officeDocument/2006/relationships/slide" Target="slides/slide3.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030593" cy="343135"/>
          </a:xfrm>
          <a:prstGeom prst="rect">
            <a:avLst/>
          </a:prstGeom>
          <a:noFill/>
          <a:ln>
            <a:noFill/>
          </a:ln>
        </p:spPr>
        <p:txBody>
          <a:bodyPr spcFirstLastPara="1" wrap="square" lIns="92825" tIns="46400" rIns="92825" bIns="464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828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828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828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828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828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828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828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828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263656" y="0"/>
            <a:ext cx="4030593" cy="343135"/>
          </a:xfrm>
          <a:prstGeom prst="rect">
            <a:avLst/>
          </a:prstGeom>
          <a:noFill/>
          <a:ln>
            <a:noFill/>
          </a:ln>
        </p:spPr>
        <p:txBody>
          <a:bodyPr spcFirstLastPara="1" wrap="square" lIns="92825" tIns="46400" rIns="92825" bIns="464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828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828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828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828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828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828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828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828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1793" y="3259190"/>
            <a:ext cx="7432816" cy="3084695"/>
          </a:xfrm>
          <a:prstGeom prst="rect">
            <a:avLst/>
          </a:prstGeom>
          <a:noFill/>
          <a:ln>
            <a:noFill/>
          </a:ln>
        </p:spPr>
        <p:txBody>
          <a:bodyPr spcFirstLastPara="1" wrap="square" lIns="92825" tIns="46400" rIns="92825" bIns="46400" anchor="t" anchorCtr="0">
            <a:noAutofit/>
          </a:bodyPr>
          <a:lstStyle>
            <a:lvl1pPr marL="457200" marR="0" lvl="0" indent="-228600" algn="l" rtl="0">
              <a:spcBef>
                <a:spcPts val="432"/>
              </a:spcBef>
              <a:spcAft>
                <a:spcPts val="0"/>
              </a:spcAft>
              <a:buSzPts val="1400"/>
              <a:buNone/>
              <a:defRPr sz="1440" b="0" i="0" u="none" strike="noStrike" cap="none">
                <a:solidFill>
                  <a:schemeClr val="dk1"/>
                </a:solidFill>
                <a:latin typeface="Arial"/>
                <a:ea typeface="Arial"/>
                <a:cs typeface="Arial"/>
                <a:sym typeface="Arial"/>
              </a:defRPr>
            </a:lvl1pPr>
            <a:lvl2pPr marL="914400" marR="0" lvl="1" indent="-228600" algn="l" rtl="0">
              <a:spcBef>
                <a:spcPts val="432"/>
              </a:spcBef>
              <a:spcAft>
                <a:spcPts val="0"/>
              </a:spcAft>
              <a:buSzPts val="1400"/>
              <a:buNone/>
              <a:defRPr sz="1440" b="0" i="0" u="none" strike="noStrike" cap="none">
                <a:solidFill>
                  <a:schemeClr val="dk1"/>
                </a:solidFill>
                <a:latin typeface="Arial"/>
                <a:ea typeface="Arial"/>
                <a:cs typeface="Arial"/>
                <a:sym typeface="Arial"/>
              </a:defRPr>
            </a:lvl2pPr>
            <a:lvl3pPr marL="1371600" marR="0" lvl="2" indent="-228600" algn="l" rtl="0">
              <a:spcBef>
                <a:spcPts val="432"/>
              </a:spcBef>
              <a:spcAft>
                <a:spcPts val="0"/>
              </a:spcAft>
              <a:buSzPts val="1400"/>
              <a:buNone/>
              <a:defRPr sz="1440" b="0" i="0" u="none" strike="noStrike" cap="none">
                <a:solidFill>
                  <a:schemeClr val="dk1"/>
                </a:solidFill>
                <a:latin typeface="Arial"/>
                <a:ea typeface="Arial"/>
                <a:cs typeface="Arial"/>
                <a:sym typeface="Arial"/>
              </a:defRPr>
            </a:lvl3pPr>
            <a:lvl4pPr marL="1828800" marR="0" lvl="3" indent="-228600" algn="l" rtl="0">
              <a:spcBef>
                <a:spcPts val="432"/>
              </a:spcBef>
              <a:spcAft>
                <a:spcPts val="0"/>
              </a:spcAft>
              <a:buSzPts val="1400"/>
              <a:buNone/>
              <a:defRPr sz="1440" b="0" i="0" u="none" strike="noStrike" cap="none">
                <a:solidFill>
                  <a:schemeClr val="dk1"/>
                </a:solidFill>
                <a:latin typeface="Arial"/>
                <a:ea typeface="Arial"/>
                <a:cs typeface="Arial"/>
                <a:sym typeface="Arial"/>
              </a:defRPr>
            </a:lvl4pPr>
            <a:lvl5pPr marL="2286000" marR="0" lvl="4" indent="-228600" algn="l" rtl="0">
              <a:spcBef>
                <a:spcPts val="432"/>
              </a:spcBef>
              <a:spcAft>
                <a:spcPts val="0"/>
              </a:spcAft>
              <a:buSzPts val="1400"/>
              <a:buNone/>
              <a:defRPr sz="144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694"/>
            <a:ext cx="4030593" cy="343135"/>
          </a:xfrm>
          <a:prstGeom prst="rect">
            <a:avLst/>
          </a:prstGeom>
          <a:noFill/>
          <a:ln>
            <a:noFill/>
          </a:ln>
        </p:spPr>
        <p:txBody>
          <a:bodyPr spcFirstLastPara="1" wrap="square" lIns="92825" tIns="46400" rIns="92825" bIns="464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828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828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828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828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828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828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828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828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263656" y="6513694"/>
            <a:ext cx="4030593" cy="343135"/>
          </a:xfrm>
          <a:prstGeom prst="rect">
            <a:avLst/>
          </a:prstGeom>
          <a:noFill/>
          <a:ln>
            <a:noFill/>
          </a:ln>
        </p:spPr>
        <p:txBody>
          <a:bodyPr spcFirstLastPara="1" wrap="square" lIns="92825" tIns="46400" rIns="92825" bIns="464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8415aa9534_4_0:notes"/>
          <p:cNvSpPr txBox="1">
            <a:spLocks noGrp="1"/>
          </p:cNvSpPr>
          <p:nvPr>
            <p:ph type="sldNum" idx="12"/>
          </p:nvPr>
        </p:nvSpPr>
        <p:spPr>
          <a:xfrm>
            <a:off x="5263656" y="6513694"/>
            <a:ext cx="4030500" cy="343200"/>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1</a:t>
            </a:fld>
            <a:endParaRPr/>
          </a:p>
        </p:txBody>
      </p:sp>
      <p:sp>
        <p:nvSpPr>
          <p:cNvPr id="86" name="Google Shape;86;g8415aa9534_4_0: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 name="Google Shape;87;g8415aa9534_4_0:notes"/>
          <p:cNvSpPr txBox="1">
            <a:spLocks noGrp="1"/>
          </p:cNvSpPr>
          <p:nvPr>
            <p:ph type="body" idx="1"/>
          </p:nvPr>
        </p:nvSpPr>
        <p:spPr>
          <a:xfrm>
            <a:off x="931793" y="3259190"/>
            <a:ext cx="7432800" cy="3084600"/>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7fdd0f4a16_3_1: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7fdd0f4a16_3_1:notes"/>
          <p:cNvSpPr txBox="1">
            <a:spLocks noGrp="1"/>
          </p:cNvSpPr>
          <p:nvPr>
            <p:ph type="body" idx="1"/>
          </p:nvPr>
        </p:nvSpPr>
        <p:spPr>
          <a:xfrm>
            <a:off x="931793" y="3259190"/>
            <a:ext cx="7432800" cy="3084600"/>
          </a:xfrm>
          <a:prstGeom prst="rect">
            <a:avLst/>
          </a:prstGeom>
        </p:spPr>
        <p:txBody>
          <a:bodyPr spcFirstLastPara="1" wrap="square" lIns="92825" tIns="46400" rIns="92825" bIns="46400" anchor="t" anchorCtr="0">
            <a:noAutofit/>
          </a:bodyPr>
          <a:lstStyle/>
          <a:p>
            <a:pPr marL="0" lvl="0" indent="0" algn="l" rtl="0">
              <a:spcBef>
                <a:spcPts val="432"/>
              </a:spcBef>
              <a:spcAft>
                <a:spcPts val="0"/>
              </a:spcAft>
              <a:buNone/>
            </a:pPr>
            <a:endParaRPr/>
          </a:p>
        </p:txBody>
      </p:sp>
      <p:sp>
        <p:nvSpPr>
          <p:cNvPr id="127" name="Google Shape;127;g7fdd0f4a16_3_1:notes"/>
          <p:cNvSpPr txBox="1">
            <a:spLocks noGrp="1"/>
          </p:cNvSpPr>
          <p:nvPr>
            <p:ph type="sldNum" idx="12"/>
          </p:nvPr>
        </p:nvSpPr>
        <p:spPr>
          <a:xfrm>
            <a:off x="5263656" y="6513694"/>
            <a:ext cx="4030500" cy="343200"/>
          </a:xfrm>
          <a:prstGeom prst="rect">
            <a:avLst/>
          </a:prstGeom>
        </p:spPr>
        <p:txBody>
          <a:bodyPr spcFirstLastPara="1" wrap="square" lIns="92825" tIns="46400" rIns="92825" bIns="464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7fdd0f4a16_3_11: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7fdd0f4a16_3_11:notes"/>
          <p:cNvSpPr txBox="1">
            <a:spLocks noGrp="1"/>
          </p:cNvSpPr>
          <p:nvPr>
            <p:ph type="body" idx="1"/>
          </p:nvPr>
        </p:nvSpPr>
        <p:spPr>
          <a:xfrm>
            <a:off x="931793" y="3259190"/>
            <a:ext cx="7432800" cy="3084600"/>
          </a:xfrm>
          <a:prstGeom prst="rect">
            <a:avLst/>
          </a:prstGeom>
        </p:spPr>
        <p:txBody>
          <a:bodyPr spcFirstLastPara="1" wrap="square" lIns="92825" tIns="46400" rIns="92825" bIns="46400" anchor="t" anchorCtr="0">
            <a:noAutofit/>
          </a:bodyPr>
          <a:lstStyle/>
          <a:p>
            <a:pPr marL="0" lvl="0" indent="0" algn="l" rtl="0">
              <a:spcBef>
                <a:spcPts val="432"/>
              </a:spcBef>
              <a:spcAft>
                <a:spcPts val="0"/>
              </a:spcAft>
              <a:buNone/>
            </a:pPr>
            <a:endParaRPr/>
          </a:p>
        </p:txBody>
      </p:sp>
      <p:sp>
        <p:nvSpPr>
          <p:cNvPr id="138" name="Google Shape;138;g7fdd0f4a16_3_11:notes"/>
          <p:cNvSpPr txBox="1">
            <a:spLocks noGrp="1"/>
          </p:cNvSpPr>
          <p:nvPr>
            <p:ph type="sldNum" idx="12"/>
          </p:nvPr>
        </p:nvSpPr>
        <p:spPr>
          <a:xfrm>
            <a:off x="5263656" y="6513694"/>
            <a:ext cx="4030500" cy="343200"/>
          </a:xfrm>
          <a:prstGeom prst="rect">
            <a:avLst/>
          </a:prstGeom>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7fdd0f4a16_3_20: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7fdd0f4a16_3_20:notes"/>
          <p:cNvSpPr txBox="1">
            <a:spLocks noGrp="1"/>
          </p:cNvSpPr>
          <p:nvPr>
            <p:ph type="body" idx="1"/>
          </p:nvPr>
        </p:nvSpPr>
        <p:spPr>
          <a:xfrm>
            <a:off x="931793" y="3259190"/>
            <a:ext cx="7432800" cy="3084600"/>
          </a:xfrm>
          <a:prstGeom prst="rect">
            <a:avLst/>
          </a:prstGeom>
        </p:spPr>
        <p:txBody>
          <a:bodyPr spcFirstLastPara="1" wrap="square" lIns="92825" tIns="46400" rIns="92825" bIns="46400" anchor="t" anchorCtr="0">
            <a:noAutofit/>
          </a:bodyPr>
          <a:lstStyle/>
          <a:p>
            <a:pPr marL="0" lvl="0" indent="0" algn="l" rtl="0">
              <a:spcBef>
                <a:spcPts val="432"/>
              </a:spcBef>
              <a:spcAft>
                <a:spcPts val="0"/>
              </a:spcAft>
              <a:buNone/>
            </a:pPr>
            <a:r>
              <a:rPr lang="en-US" dirty="0"/>
              <a:t>For the designed hardware of our project, AutoCAD 2020 allowed us to create two different prototype designs. These prototypes, in order to complete our project specifications effectively, must house five of the microphone sensors in a formation (the “x” formation) to properly allow for the tap to be triangulated. The prototype must also include a way to communicate with the code in order to display </a:t>
            </a:r>
            <a:endParaRPr dirty="0"/>
          </a:p>
        </p:txBody>
      </p:sp>
      <p:sp>
        <p:nvSpPr>
          <p:cNvPr id="152" name="Google Shape;152;g7fdd0f4a16_3_20:notes"/>
          <p:cNvSpPr txBox="1">
            <a:spLocks noGrp="1"/>
          </p:cNvSpPr>
          <p:nvPr>
            <p:ph type="sldNum" idx="12"/>
          </p:nvPr>
        </p:nvSpPr>
        <p:spPr>
          <a:xfrm>
            <a:off x="5263656" y="6513694"/>
            <a:ext cx="4030500" cy="343200"/>
          </a:xfrm>
          <a:prstGeom prst="rect">
            <a:avLst/>
          </a:prstGeom>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7fdd0f4a16_3_29: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7fdd0f4a16_3_29:notes"/>
          <p:cNvSpPr txBox="1">
            <a:spLocks noGrp="1"/>
          </p:cNvSpPr>
          <p:nvPr>
            <p:ph type="body" idx="1"/>
          </p:nvPr>
        </p:nvSpPr>
        <p:spPr>
          <a:xfrm>
            <a:off x="931793" y="3259190"/>
            <a:ext cx="7432800" cy="3084600"/>
          </a:xfrm>
          <a:prstGeom prst="rect">
            <a:avLst/>
          </a:prstGeom>
        </p:spPr>
        <p:txBody>
          <a:bodyPr spcFirstLastPara="1" wrap="square" lIns="92825" tIns="46400" rIns="92825" bIns="46400" anchor="t" anchorCtr="0">
            <a:noAutofit/>
          </a:bodyPr>
          <a:lstStyle/>
          <a:p>
            <a:pPr marL="0" lvl="0" indent="0" algn="l" rtl="0">
              <a:spcBef>
                <a:spcPts val="432"/>
              </a:spcBef>
              <a:spcAft>
                <a:spcPts val="0"/>
              </a:spcAft>
              <a:buNone/>
            </a:pPr>
            <a:endParaRPr/>
          </a:p>
        </p:txBody>
      </p:sp>
      <p:sp>
        <p:nvSpPr>
          <p:cNvPr id="166" name="Google Shape;166;g7fdd0f4a16_3_29:notes"/>
          <p:cNvSpPr txBox="1">
            <a:spLocks noGrp="1"/>
          </p:cNvSpPr>
          <p:nvPr>
            <p:ph type="sldNum" idx="12"/>
          </p:nvPr>
        </p:nvSpPr>
        <p:spPr>
          <a:xfrm>
            <a:off x="5263656" y="6513694"/>
            <a:ext cx="4030500" cy="343200"/>
          </a:xfrm>
          <a:prstGeom prst="rect">
            <a:avLst/>
          </a:prstGeom>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lvl="0" indent="0" algn="r">
              <a:spcBef>
                <a:spcPts val="0"/>
              </a:spcBef>
              <a:spcAft>
                <a:spcPts val="0"/>
              </a:spcAft>
              <a:buNone/>
              <a:defRPr sz="6360" b="0" i="0" u="none" strike="noStrike" cap="none">
                <a:solidFill>
                  <a:schemeClr val="dk1"/>
                </a:solidFill>
                <a:latin typeface="Arial"/>
                <a:ea typeface="Arial"/>
                <a:cs typeface="Arial"/>
                <a:sym typeface="Arial"/>
              </a:defRPr>
            </a:lvl1pPr>
            <a:lvl2pPr marL="0" lvl="1" indent="0" algn="r">
              <a:spcBef>
                <a:spcPts val="0"/>
              </a:spcBef>
              <a:spcAft>
                <a:spcPts val="0"/>
              </a:spcAft>
              <a:buNone/>
              <a:defRPr sz="6360" b="0" i="0" u="none" strike="noStrike" cap="none">
                <a:solidFill>
                  <a:schemeClr val="dk1"/>
                </a:solidFill>
                <a:latin typeface="Arial"/>
                <a:ea typeface="Arial"/>
                <a:cs typeface="Arial"/>
                <a:sym typeface="Arial"/>
              </a:defRPr>
            </a:lvl2pPr>
            <a:lvl3pPr marL="0" lvl="2" indent="0" algn="r">
              <a:spcBef>
                <a:spcPts val="0"/>
              </a:spcBef>
              <a:spcAft>
                <a:spcPts val="0"/>
              </a:spcAft>
              <a:buNone/>
              <a:defRPr sz="6360" b="0" i="0" u="none" strike="noStrike" cap="none">
                <a:solidFill>
                  <a:schemeClr val="dk1"/>
                </a:solidFill>
                <a:latin typeface="Arial"/>
                <a:ea typeface="Arial"/>
                <a:cs typeface="Arial"/>
                <a:sym typeface="Arial"/>
              </a:defRPr>
            </a:lvl3pPr>
            <a:lvl4pPr marL="0" lvl="3" indent="0" algn="r">
              <a:spcBef>
                <a:spcPts val="0"/>
              </a:spcBef>
              <a:spcAft>
                <a:spcPts val="0"/>
              </a:spcAft>
              <a:buNone/>
              <a:defRPr sz="6360" b="0" i="0" u="none" strike="noStrike" cap="none">
                <a:solidFill>
                  <a:schemeClr val="dk1"/>
                </a:solidFill>
                <a:latin typeface="Arial"/>
                <a:ea typeface="Arial"/>
                <a:cs typeface="Arial"/>
                <a:sym typeface="Arial"/>
              </a:defRPr>
            </a:lvl4pPr>
            <a:lvl5pPr marL="0" lvl="4" indent="0" algn="r">
              <a:spcBef>
                <a:spcPts val="0"/>
              </a:spcBef>
              <a:spcAft>
                <a:spcPts val="0"/>
              </a:spcAft>
              <a:buNone/>
              <a:defRPr sz="6360" b="0" i="0" u="none" strike="noStrike" cap="none">
                <a:solidFill>
                  <a:schemeClr val="dk1"/>
                </a:solidFill>
                <a:latin typeface="Arial"/>
                <a:ea typeface="Arial"/>
                <a:cs typeface="Arial"/>
                <a:sym typeface="Arial"/>
              </a:defRPr>
            </a:lvl5pPr>
            <a:lvl6pPr marL="0" lvl="5" indent="0" algn="r">
              <a:spcBef>
                <a:spcPts val="0"/>
              </a:spcBef>
              <a:spcAft>
                <a:spcPts val="0"/>
              </a:spcAft>
              <a:buNone/>
              <a:defRPr sz="6360" b="0" i="0" u="none" strike="noStrike" cap="none">
                <a:solidFill>
                  <a:schemeClr val="dk1"/>
                </a:solidFill>
                <a:latin typeface="Arial"/>
                <a:ea typeface="Arial"/>
                <a:cs typeface="Arial"/>
                <a:sym typeface="Arial"/>
              </a:defRPr>
            </a:lvl6pPr>
            <a:lvl7pPr marL="0" lvl="6" indent="0" algn="r">
              <a:spcBef>
                <a:spcPts val="0"/>
              </a:spcBef>
              <a:spcAft>
                <a:spcPts val="0"/>
              </a:spcAft>
              <a:buNone/>
              <a:defRPr sz="6360" b="0" i="0" u="none" strike="noStrike" cap="none">
                <a:solidFill>
                  <a:schemeClr val="dk1"/>
                </a:solidFill>
                <a:latin typeface="Arial"/>
                <a:ea typeface="Arial"/>
                <a:cs typeface="Arial"/>
                <a:sym typeface="Arial"/>
              </a:defRPr>
            </a:lvl7pPr>
            <a:lvl8pPr marL="0" lvl="7" indent="0" algn="r">
              <a:spcBef>
                <a:spcPts val="0"/>
              </a:spcBef>
              <a:spcAft>
                <a:spcPts val="0"/>
              </a:spcAft>
              <a:buNone/>
              <a:defRPr sz="6360" b="0" i="0" u="none" strike="noStrike" cap="none">
                <a:solidFill>
                  <a:schemeClr val="dk1"/>
                </a:solidFill>
                <a:latin typeface="Arial"/>
                <a:ea typeface="Arial"/>
                <a:cs typeface="Arial"/>
                <a:sym typeface="Arial"/>
              </a:defRPr>
            </a:lvl8pPr>
            <a:lvl9pPr marL="0" lvl="8" indent="0" algn="r">
              <a:spcBef>
                <a:spcPts val="0"/>
              </a:spcBef>
              <a:spcAft>
                <a:spcPts val="0"/>
              </a:spcAft>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2"/>
          <p:cNvSpPr txBox="1">
            <a:spLocks noGrp="1"/>
          </p:cNvSpPr>
          <p:nvPr>
            <p:ph type="body" idx="1"/>
          </p:nvPr>
        </p:nvSpPr>
        <p:spPr>
          <a:xfrm rot="5400000">
            <a:off x="11056620" y="-1211580"/>
            <a:ext cx="21777959" cy="39517319"/>
          </a:xfrm>
          <a:prstGeom prst="rect">
            <a:avLst/>
          </a:prstGeom>
          <a:noFill/>
          <a:ln>
            <a:noFill/>
          </a:ln>
        </p:spPr>
        <p:txBody>
          <a:bodyPr spcFirstLastPara="1" wrap="square" lIns="365700" tIns="182850" rIns="365700" bIns="1828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2"/>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2"/>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lvl="0" indent="0" algn="r">
              <a:spcBef>
                <a:spcPts val="0"/>
              </a:spcBef>
              <a:spcAft>
                <a:spcPts val="0"/>
              </a:spcAft>
              <a:buNone/>
              <a:defRPr sz="6360">
                <a:solidFill>
                  <a:schemeClr val="dk1"/>
                </a:solidFill>
                <a:latin typeface="Arial"/>
                <a:ea typeface="Arial"/>
                <a:cs typeface="Arial"/>
                <a:sym typeface="Arial"/>
              </a:defRPr>
            </a:lvl1pPr>
            <a:lvl2pPr marL="0" lvl="1" indent="0" algn="r">
              <a:spcBef>
                <a:spcPts val="0"/>
              </a:spcBef>
              <a:spcAft>
                <a:spcPts val="0"/>
              </a:spcAft>
              <a:buNone/>
              <a:defRPr sz="6360">
                <a:solidFill>
                  <a:schemeClr val="dk1"/>
                </a:solidFill>
                <a:latin typeface="Arial"/>
                <a:ea typeface="Arial"/>
                <a:cs typeface="Arial"/>
                <a:sym typeface="Arial"/>
              </a:defRPr>
            </a:lvl2pPr>
            <a:lvl3pPr marL="0" lvl="2" indent="0" algn="r">
              <a:spcBef>
                <a:spcPts val="0"/>
              </a:spcBef>
              <a:spcAft>
                <a:spcPts val="0"/>
              </a:spcAft>
              <a:buNone/>
              <a:defRPr sz="6360">
                <a:solidFill>
                  <a:schemeClr val="dk1"/>
                </a:solidFill>
                <a:latin typeface="Arial"/>
                <a:ea typeface="Arial"/>
                <a:cs typeface="Arial"/>
                <a:sym typeface="Arial"/>
              </a:defRPr>
            </a:lvl3pPr>
            <a:lvl4pPr marL="0" lvl="3" indent="0" algn="r">
              <a:spcBef>
                <a:spcPts val="0"/>
              </a:spcBef>
              <a:spcAft>
                <a:spcPts val="0"/>
              </a:spcAft>
              <a:buNone/>
              <a:defRPr sz="6360">
                <a:solidFill>
                  <a:schemeClr val="dk1"/>
                </a:solidFill>
                <a:latin typeface="Arial"/>
                <a:ea typeface="Arial"/>
                <a:cs typeface="Arial"/>
                <a:sym typeface="Arial"/>
              </a:defRPr>
            </a:lvl4pPr>
            <a:lvl5pPr marL="0" lvl="4" indent="0" algn="r">
              <a:spcBef>
                <a:spcPts val="0"/>
              </a:spcBef>
              <a:spcAft>
                <a:spcPts val="0"/>
              </a:spcAft>
              <a:buNone/>
              <a:defRPr sz="6360">
                <a:solidFill>
                  <a:schemeClr val="dk1"/>
                </a:solidFill>
                <a:latin typeface="Arial"/>
                <a:ea typeface="Arial"/>
                <a:cs typeface="Arial"/>
                <a:sym typeface="Arial"/>
              </a:defRPr>
            </a:lvl5pPr>
            <a:lvl6pPr marL="0" lvl="5" indent="0" algn="r">
              <a:spcBef>
                <a:spcPts val="0"/>
              </a:spcBef>
              <a:spcAft>
                <a:spcPts val="0"/>
              </a:spcAft>
              <a:buNone/>
              <a:defRPr sz="6360">
                <a:solidFill>
                  <a:schemeClr val="dk1"/>
                </a:solidFill>
                <a:latin typeface="Arial"/>
                <a:ea typeface="Arial"/>
                <a:cs typeface="Arial"/>
                <a:sym typeface="Arial"/>
              </a:defRPr>
            </a:lvl6pPr>
            <a:lvl7pPr marL="0" lvl="6" indent="0" algn="r">
              <a:spcBef>
                <a:spcPts val="0"/>
              </a:spcBef>
              <a:spcAft>
                <a:spcPts val="0"/>
              </a:spcAft>
              <a:buNone/>
              <a:defRPr sz="6360">
                <a:solidFill>
                  <a:schemeClr val="dk1"/>
                </a:solidFill>
                <a:latin typeface="Arial"/>
                <a:ea typeface="Arial"/>
                <a:cs typeface="Arial"/>
                <a:sym typeface="Arial"/>
              </a:defRPr>
            </a:lvl7pPr>
            <a:lvl8pPr marL="0" lvl="7" indent="0" algn="r">
              <a:spcBef>
                <a:spcPts val="0"/>
              </a:spcBef>
              <a:spcAft>
                <a:spcPts val="0"/>
              </a:spcAft>
              <a:buNone/>
              <a:defRPr sz="6360">
                <a:solidFill>
                  <a:schemeClr val="dk1"/>
                </a:solidFill>
                <a:latin typeface="Arial"/>
                <a:ea typeface="Arial"/>
                <a:cs typeface="Arial"/>
                <a:sym typeface="Arial"/>
              </a:defRPr>
            </a:lvl8pPr>
            <a:lvl9pPr marL="0" lvl="8" indent="0" algn="r">
              <a:spcBef>
                <a:spcPts val="0"/>
              </a:spcBef>
              <a:spcAft>
                <a:spcPts val="0"/>
              </a:spcAft>
              <a:buNone/>
              <a:defRPr sz="636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rot="5400000">
            <a:off x="22705698" y="10437495"/>
            <a:ext cx="28117799" cy="9879330"/>
          </a:xfrm>
          <a:prstGeom prst="rect">
            <a:avLst/>
          </a:prstGeom>
          <a:noFill/>
          <a:ln>
            <a:noFill/>
          </a:ln>
        </p:spPr>
        <p:txBody>
          <a:bodyPr spcFirstLastPara="1" wrap="square" lIns="365700" tIns="182850" rIns="365700" bIns="1828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3"/>
          <p:cNvSpPr txBox="1">
            <a:spLocks noGrp="1"/>
          </p:cNvSpPr>
          <p:nvPr>
            <p:ph type="body" idx="1"/>
          </p:nvPr>
        </p:nvSpPr>
        <p:spPr>
          <a:xfrm rot="5400000">
            <a:off x="2855596" y="649605"/>
            <a:ext cx="28117799" cy="29455110"/>
          </a:xfrm>
          <a:prstGeom prst="rect">
            <a:avLst/>
          </a:prstGeom>
          <a:noFill/>
          <a:ln>
            <a:noFill/>
          </a:ln>
        </p:spPr>
        <p:txBody>
          <a:bodyPr spcFirstLastPara="1" wrap="square" lIns="365700" tIns="182850" rIns="365700" bIns="1828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3"/>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3"/>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lvl="0" indent="0" algn="r">
              <a:spcBef>
                <a:spcPts val="0"/>
              </a:spcBef>
              <a:spcAft>
                <a:spcPts val="0"/>
              </a:spcAft>
              <a:buNone/>
              <a:defRPr sz="6360">
                <a:solidFill>
                  <a:schemeClr val="dk1"/>
                </a:solidFill>
                <a:latin typeface="Arial"/>
                <a:ea typeface="Arial"/>
                <a:cs typeface="Arial"/>
                <a:sym typeface="Arial"/>
              </a:defRPr>
            </a:lvl1pPr>
            <a:lvl2pPr marL="0" lvl="1" indent="0" algn="r">
              <a:spcBef>
                <a:spcPts val="0"/>
              </a:spcBef>
              <a:spcAft>
                <a:spcPts val="0"/>
              </a:spcAft>
              <a:buNone/>
              <a:defRPr sz="6360">
                <a:solidFill>
                  <a:schemeClr val="dk1"/>
                </a:solidFill>
                <a:latin typeface="Arial"/>
                <a:ea typeface="Arial"/>
                <a:cs typeface="Arial"/>
                <a:sym typeface="Arial"/>
              </a:defRPr>
            </a:lvl2pPr>
            <a:lvl3pPr marL="0" lvl="2" indent="0" algn="r">
              <a:spcBef>
                <a:spcPts val="0"/>
              </a:spcBef>
              <a:spcAft>
                <a:spcPts val="0"/>
              </a:spcAft>
              <a:buNone/>
              <a:defRPr sz="6360">
                <a:solidFill>
                  <a:schemeClr val="dk1"/>
                </a:solidFill>
                <a:latin typeface="Arial"/>
                <a:ea typeface="Arial"/>
                <a:cs typeface="Arial"/>
                <a:sym typeface="Arial"/>
              </a:defRPr>
            </a:lvl3pPr>
            <a:lvl4pPr marL="0" lvl="3" indent="0" algn="r">
              <a:spcBef>
                <a:spcPts val="0"/>
              </a:spcBef>
              <a:spcAft>
                <a:spcPts val="0"/>
              </a:spcAft>
              <a:buNone/>
              <a:defRPr sz="6360">
                <a:solidFill>
                  <a:schemeClr val="dk1"/>
                </a:solidFill>
                <a:latin typeface="Arial"/>
                <a:ea typeface="Arial"/>
                <a:cs typeface="Arial"/>
                <a:sym typeface="Arial"/>
              </a:defRPr>
            </a:lvl4pPr>
            <a:lvl5pPr marL="0" lvl="4" indent="0" algn="r">
              <a:spcBef>
                <a:spcPts val="0"/>
              </a:spcBef>
              <a:spcAft>
                <a:spcPts val="0"/>
              </a:spcAft>
              <a:buNone/>
              <a:defRPr sz="6360">
                <a:solidFill>
                  <a:schemeClr val="dk1"/>
                </a:solidFill>
                <a:latin typeface="Arial"/>
                <a:ea typeface="Arial"/>
                <a:cs typeface="Arial"/>
                <a:sym typeface="Arial"/>
              </a:defRPr>
            </a:lvl5pPr>
            <a:lvl6pPr marL="0" lvl="5" indent="0" algn="r">
              <a:spcBef>
                <a:spcPts val="0"/>
              </a:spcBef>
              <a:spcAft>
                <a:spcPts val="0"/>
              </a:spcAft>
              <a:buNone/>
              <a:defRPr sz="6360">
                <a:solidFill>
                  <a:schemeClr val="dk1"/>
                </a:solidFill>
                <a:latin typeface="Arial"/>
                <a:ea typeface="Arial"/>
                <a:cs typeface="Arial"/>
                <a:sym typeface="Arial"/>
              </a:defRPr>
            </a:lvl6pPr>
            <a:lvl7pPr marL="0" lvl="6" indent="0" algn="r">
              <a:spcBef>
                <a:spcPts val="0"/>
              </a:spcBef>
              <a:spcAft>
                <a:spcPts val="0"/>
              </a:spcAft>
              <a:buNone/>
              <a:defRPr sz="6360">
                <a:solidFill>
                  <a:schemeClr val="dk1"/>
                </a:solidFill>
                <a:latin typeface="Arial"/>
                <a:ea typeface="Arial"/>
                <a:cs typeface="Arial"/>
                <a:sym typeface="Arial"/>
              </a:defRPr>
            </a:lvl7pPr>
            <a:lvl8pPr marL="0" lvl="7" indent="0" algn="r">
              <a:spcBef>
                <a:spcPts val="0"/>
              </a:spcBef>
              <a:spcAft>
                <a:spcPts val="0"/>
              </a:spcAft>
              <a:buNone/>
              <a:defRPr sz="6360">
                <a:solidFill>
                  <a:schemeClr val="dk1"/>
                </a:solidFill>
                <a:latin typeface="Arial"/>
                <a:ea typeface="Arial"/>
                <a:cs typeface="Arial"/>
                <a:sym typeface="Arial"/>
              </a:defRPr>
            </a:lvl8pPr>
            <a:lvl9pPr marL="0" lvl="8" indent="0" algn="r">
              <a:spcBef>
                <a:spcPts val="0"/>
              </a:spcBef>
              <a:spcAft>
                <a:spcPts val="0"/>
              </a:spcAft>
              <a:buNone/>
              <a:defRPr sz="636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4"/>
          <p:cNvSpPr txBox="1">
            <a:spLocks noGrp="1"/>
          </p:cNvSpPr>
          <p:nvPr>
            <p:ph type="ctrTitle"/>
          </p:nvPr>
        </p:nvSpPr>
        <p:spPr>
          <a:xfrm>
            <a:off x="3291840" y="10226040"/>
            <a:ext cx="37307519" cy="7056120"/>
          </a:xfrm>
          <a:prstGeom prst="rect">
            <a:avLst/>
          </a:prstGeom>
          <a:noFill/>
          <a:ln>
            <a:noFill/>
          </a:ln>
        </p:spPr>
        <p:txBody>
          <a:bodyPr spcFirstLastPara="1" wrap="square" lIns="365700" tIns="182850" rIns="365700" bIns="1828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4"/>
          <p:cNvSpPr txBox="1">
            <a:spLocks noGrp="1"/>
          </p:cNvSpPr>
          <p:nvPr>
            <p:ph type="subTitle" idx="1"/>
          </p:nvPr>
        </p:nvSpPr>
        <p:spPr>
          <a:xfrm>
            <a:off x="6583680" y="18653759"/>
            <a:ext cx="30723839" cy="8412480"/>
          </a:xfrm>
          <a:prstGeom prst="rect">
            <a:avLst/>
          </a:prstGeom>
          <a:noFill/>
          <a:ln>
            <a:noFill/>
          </a:ln>
        </p:spPr>
        <p:txBody>
          <a:bodyPr spcFirstLastPara="1" wrap="square" lIns="365700" tIns="182850" rIns="365700" bIns="182850" anchor="t" anchorCtr="0">
            <a:noAutofit/>
          </a:bodyPr>
          <a:lstStyle>
            <a:lvl1pPr lvl="0" algn="ctr">
              <a:spcBef>
                <a:spcPts val="3216"/>
              </a:spcBef>
              <a:spcAft>
                <a:spcPts val="0"/>
              </a:spcAft>
              <a:buClr>
                <a:schemeClr val="dk1"/>
              </a:buClr>
              <a:buSzPts val="16080"/>
              <a:buFont typeface="Arial"/>
              <a:buNone/>
              <a:defRPr/>
            </a:lvl1pPr>
            <a:lvl2pPr lvl="1" algn="ctr">
              <a:spcBef>
                <a:spcPts val="2664"/>
              </a:spcBef>
              <a:spcAft>
                <a:spcPts val="0"/>
              </a:spcAft>
              <a:buClr>
                <a:schemeClr val="dk1"/>
              </a:buClr>
              <a:buSzPts val="13320"/>
              <a:buFont typeface="Arial"/>
              <a:buNone/>
              <a:defRPr/>
            </a:lvl2pPr>
            <a:lvl3pPr lvl="2" algn="ctr">
              <a:spcBef>
                <a:spcPts val="2208"/>
              </a:spcBef>
              <a:spcAft>
                <a:spcPts val="0"/>
              </a:spcAft>
              <a:buClr>
                <a:schemeClr val="dk1"/>
              </a:buClr>
              <a:buSzPts val="11040"/>
              <a:buFont typeface="Arial"/>
              <a:buNone/>
              <a:defRPr/>
            </a:lvl3pPr>
            <a:lvl4pPr lvl="3" algn="ctr">
              <a:spcBef>
                <a:spcPts val="1824"/>
              </a:spcBef>
              <a:spcAft>
                <a:spcPts val="0"/>
              </a:spcAft>
              <a:buClr>
                <a:schemeClr val="dk1"/>
              </a:buClr>
              <a:buSzPts val="9120"/>
              <a:buFont typeface="Arial"/>
              <a:buNone/>
              <a:defRPr/>
            </a:lvl4pPr>
            <a:lvl5pPr lvl="4" algn="ctr">
              <a:spcBef>
                <a:spcPts val="1824"/>
              </a:spcBef>
              <a:spcAft>
                <a:spcPts val="0"/>
              </a:spcAft>
              <a:buClr>
                <a:schemeClr val="dk1"/>
              </a:buClr>
              <a:buSzPts val="9120"/>
              <a:buFont typeface="Arial"/>
              <a:buNone/>
              <a:defRPr/>
            </a:lvl5pPr>
            <a:lvl6pPr lvl="5" algn="ctr">
              <a:spcBef>
                <a:spcPts val="1824"/>
              </a:spcBef>
              <a:spcAft>
                <a:spcPts val="0"/>
              </a:spcAft>
              <a:buClr>
                <a:schemeClr val="dk1"/>
              </a:buClr>
              <a:buSzPts val="9120"/>
              <a:buFont typeface="Arial"/>
              <a:buNone/>
              <a:defRPr/>
            </a:lvl6pPr>
            <a:lvl7pPr lvl="6" algn="ctr">
              <a:spcBef>
                <a:spcPts val="1824"/>
              </a:spcBef>
              <a:spcAft>
                <a:spcPts val="0"/>
              </a:spcAft>
              <a:buClr>
                <a:schemeClr val="dk1"/>
              </a:buClr>
              <a:buSzPts val="9120"/>
              <a:buFont typeface="Arial"/>
              <a:buNone/>
              <a:defRPr/>
            </a:lvl7pPr>
            <a:lvl8pPr lvl="7" algn="ctr">
              <a:spcBef>
                <a:spcPts val="1824"/>
              </a:spcBef>
              <a:spcAft>
                <a:spcPts val="0"/>
              </a:spcAft>
              <a:buClr>
                <a:schemeClr val="dk1"/>
              </a:buClr>
              <a:buSzPts val="9120"/>
              <a:buFont typeface="Arial"/>
              <a:buNone/>
              <a:defRPr/>
            </a:lvl8pPr>
            <a:lvl9pPr lvl="8" algn="ctr">
              <a:spcBef>
                <a:spcPts val="1824"/>
              </a:spcBef>
              <a:spcAft>
                <a:spcPts val="0"/>
              </a:spcAft>
              <a:buClr>
                <a:schemeClr val="dk1"/>
              </a:buClr>
              <a:buSzPts val="9120"/>
              <a:buFont typeface="Arial"/>
              <a:buNone/>
              <a:defRPr/>
            </a:lvl9pPr>
          </a:lstStyle>
          <a:p>
            <a:endParaRPr/>
          </a:p>
        </p:txBody>
      </p:sp>
      <p:sp>
        <p:nvSpPr>
          <p:cNvPr id="22" name="Google Shape;22;p4"/>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lvl="0" indent="0" algn="r">
              <a:spcBef>
                <a:spcPts val="0"/>
              </a:spcBef>
              <a:spcAft>
                <a:spcPts val="0"/>
              </a:spcAft>
              <a:buNone/>
              <a:defRPr sz="6360">
                <a:solidFill>
                  <a:schemeClr val="dk1"/>
                </a:solidFill>
                <a:latin typeface="Arial"/>
                <a:ea typeface="Arial"/>
                <a:cs typeface="Arial"/>
                <a:sym typeface="Arial"/>
              </a:defRPr>
            </a:lvl1pPr>
            <a:lvl2pPr marL="0" lvl="1" indent="0" algn="r">
              <a:spcBef>
                <a:spcPts val="0"/>
              </a:spcBef>
              <a:spcAft>
                <a:spcPts val="0"/>
              </a:spcAft>
              <a:buNone/>
              <a:defRPr sz="6360">
                <a:solidFill>
                  <a:schemeClr val="dk1"/>
                </a:solidFill>
                <a:latin typeface="Arial"/>
                <a:ea typeface="Arial"/>
                <a:cs typeface="Arial"/>
                <a:sym typeface="Arial"/>
              </a:defRPr>
            </a:lvl2pPr>
            <a:lvl3pPr marL="0" lvl="2" indent="0" algn="r">
              <a:spcBef>
                <a:spcPts val="0"/>
              </a:spcBef>
              <a:spcAft>
                <a:spcPts val="0"/>
              </a:spcAft>
              <a:buNone/>
              <a:defRPr sz="6360">
                <a:solidFill>
                  <a:schemeClr val="dk1"/>
                </a:solidFill>
                <a:latin typeface="Arial"/>
                <a:ea typeface="Arial"/>
                <a:cs typeface="Arial"/>
                <a:sym typeface="Arial"/>
              </a:defRPr>
            </a:lvl3pPr>
            <a:lvl4pPr marL="0" lvl="3" indent="0" algn="r">
              <a:spcBef>
                <a:spcPts val="0"/>
              </a:spcBef>
              <a:spcAft>
                <a:spcPts val="0"/>
              </a:spcAft>
              <a:buNone/>
              <a:defRPr sz="6360">
                <a:solidFill>
                  <a:schemeClr val="dk1"/>
                </a:solidFill>
                <a:latin typeface="Arial"/>
                <a:ea typeface="Arial"/>
                <a:cs typeface="Arial"/>
                <a:sym typeface="Arial"/>
              </a:defRPr>
            </a:lvl4pPr>
            <a:lvl5pPr marL="0" lvl="4" indent="0" algn="r">
              <a:spcBef>
                <a:spcPts val="0"/>
              </a:spcBef>
              <a:spcAft>
                <a:spcPts val="0"/>
              </a:spcAft>
              <a:buNone/>
              <a:defRPr sz="6360">
                <a:solidFill>
                  <a:schemeClr val="dk1"/>
                </a:solidFill>
                <a:latin typeface="Arial"/>
                <a:ea typeface="Arial"/>
                <a:cs typeface="Arial"/>
                <a:sym typeface="Arial"/>
              </a:defRPr>
            </a:lvl5pPr>
            <a:lvl6pPr marL="0" lvl="5" indent="0" algn="r">
              <a:spcBef>
                <a:spcPts val="0"/>
              </a:spcBef>
              <a:spcAft>
                <a:spcPts val="0"/>
              </a:spcAft>
              <a:buNone/>
              <a:defRPr sz="6360">
                <a:solidFill>
                  <a:schemeClr val="dk1"/>
                </a:solidFill>
                <a:latin typeface="Arial"/>
                <a:ea typeface="Arial"/>
                <a:cs typeface="Arial"/>
                <a:sym typeface="Arial"/>
              </a:defRPr>
            </a:lvl6pPr>
            <a:lvl7pPr marL="0" lvl="6" indent="0" algn="r">
              <a:spcBef>
                <a:spcPts val="0"/>
              </a:spcBef>
              <a:spcAft>
                <a:spcPts val="0"/>
              </a:spcAft>
              <a:buNone/>
              <a:defRPr sz="6360">
                <a:solidFill>
                  <a:schemeClr val="dk1"/>
                </a:solidFill>
                <a:latin typeface="Arial"/>
                <a:ea typeface="Arial"/>
                <a:cs typeface="Arial"/>
                <a:sym typeface="Arial"/>
              </a:defRPr>
            </a:lvl7pPr>
            <a:lvl8pPr marL="0" lvl="7" indent="0" algn="r">
              <a:spcBef>
                <a:spcPts val="0"/>
              </a:spcBef>
              <a:spcAft>
                <a:spcPts val="0"/>
              </a:spcAft>
              <a:buNone/>
              <a:defRPr sz="6360">
                <a:solidFill>
                  <a:schemeClr val="dk1"/>
                </a:solidFill>
                <a:latin typeface="Arial"/>
                <a:ea typeface="Arial"/>
                <a:cs typeface="Arial"/>
                <a:sym typeface="Arial"/>
              </a:defRPr>
            </a:lvl8pPr>
            <a:lvl9pPr marL="0" lvl="8" indent="0" algn="r">
              <a:spcBef>
                <a:spcPts val="0"/>
              </a:spcBef>
              <a:spcAft>
                <a:spcPts val="0"/>
              </a:spcAft>
              <a:buNone/>
              <a:defRPr sz="636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5"/>
          <p:cNvSpPr txBox="1">
            <a:spLocks noGrp="1"/>
          </p:cNvSpPr>
          <p:nvPr>
            <p:ph type="body" idx="1"/>
          </p:nvPr>
        </p:nvSpPr>
        <p:spPr>
          <a:xfrm>
            <a:off x="2186940" y="7658100"/>
            <a:ext cx="39517319" cy="21777959"/>
          </a:xfrm>
          <a:prstGeom prst="rect">
            <a:avLst/>
          </a:prstGeom>
          <a:noFill/>
          <a:ln>
            <a:noFill/>
          </a:ln>
        </p:spPr>
        <p:txBody>
          <a:bodyPr spcFirstLastPara="1" wrap="square" lIns="365700" tIns="182850" rIns="365700" bIns="1828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5"/>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lvl="0" indent="0" algn="r">
              <a:spcBef>
                <a:spcPts val="0"/>
              </a:spcBef>
              <a:spcAft>
                <a:spcPts val="0"/>
              </a:spcAft>
              <a:buNone/>
              <a:defRPr sz="6360">
                <a:solidFill>
                  <a:schemeClr val="dk1"/>
                </a:solidFill>
                <a:latin typeface="Arial"/>
                <a:ea typeface="Arial"/>
                <a:cs typeface="Arial"/>
                <a:sym typeface="Arial"/>
              </a:defRPr>
            </a:lvl1pPr>
            <a:lvl2pPr marL="0" lvl="1" indent="0" algn="r">
              <a:spcBef>
                <a:spcPts val="0"/>
              </a:spcBef>
              <a:spcAft>
                <a:spcPts val="0"/>
              </a:spcAft>
              <a:buNone/>
              <a:defRPr sz="6360">
                <a:solidFill>
                  <a:schemeClr val="dk1"/>
                </a:solidFill>
                <a:latin typeface="Arial"/>
                <a:ea typeface="Arial"/>
                <a:cs typeface="Arial"/>
                <a:sym typeface="Arial"/>
              </a:defRPr>
            </a:lvl2pPr>
            <a:lvl3pPr marL="0" lvl="2" indent="0" algn="r">
              <a:spcBef>
                <a:spcPts val="0"/>
              </a:spcBef>
              <a:spcAft>
                <a:spcPts val="0"/>
              </a:spcAft>
              <a:buNone/>
              <a:defRPr sz="6360">
                <a:solidFill>
                  <a:schemeClr val="dk1"/>
                </a:solidFill>
                <a:latin typeface="Arial"/>
                <a:ea typeface="Arial"/>
                <a:cs typeface="Arial"/>
                <a:sym typeface="Arial"/>
              </a:defRPr>
            </a:lvl3pPr>
            <a:lvl4pPr marL="0" lvl="3" indent="0" algn="r">
              <a:spcBef>
                <a:spcPts val="0"/>
              </a:spcBef>
              <a:spcAft>
                <a:spcPts val="0"/>
              </a:spcAft>
              <a:buNone/>
              <a:defRPr sz="6360">
                <a:solidFill>
                  <a:schemeClr val="dk1"/>
                </a:solidFill>
                <a:latin typeface="Arial"/>
                <a:ea typeface="Arial"/>
                <a:cs typeface="Arial"/>
                <a:sym typeface="Arial"/>
              </a:defRPr>
            </a:lvl4pPr>
            <a:lvl5pPr marL="0" lvl="4" indent="0" algn="r">
              <a:spcBef>
                <a:spcPts val="0"/>
              </a:spcBef>
              <a:spcAft>
                <a:spcPts val="0"/>
              </a:spcAft>
              <a:buNone/>
              <a:defRPr sz="6360">
                <a:solidFill>
                  <a:schemeClr val="dk1"/>
                </a:solidFill>
                <a:latin typeface="Arial"/>
                <a:ea typeface="Arial"/>
                <a:cs typeface="Arial"/>
                <a:sym typeface="Arial"/>
              </a:defRPr>
            </a:lvl5pPr>
            <a:lvl6pPr marL="0" lvl="5" indent="0" algn="r">
              <a:spcBef>
                <a:spcPts val="0"/>
              </a:spcBef>
              <a:spcAft>
                <a:spcPts val="0"/>
              </a:spcAft>
              <a:buNone/>
              <a:defRPr sz="6360">
                <a:solidFill>
                  <a:schemeClr val="dk1"/>
                </a:solidFill>
                <a:latin typeface="Arial"/>
                <a:ea typeface="Arial"/>
                <a:cs typeface="Arial"/>
                <a:sym typeface="Arial"/>
              </a:defRPr>
            </a:lvl6pPr>
            <a:lvl7pPr marL="0" lvl="6" indent="0" algn="r">
              <a:spcBef>
                <a:spcPts val="0"/>
              </a:spcBef>
              <a:spcAft>
                <a:spcPts val="0"/>
              </a:spcAft>
              <a:buNone/>
              <a:defRPr sz="6360">
                <a:solidFill>
                  <a:schemeClr val="dk1"/>
                </a:solidFill>
                <a:latin typeface="Arial"/>
                <a:ea typeface="Arial"/>
                <a:cs typeface="Arial"/>
                <a:sym typeface="Arial"/>
              </a:defRPr>
            </a:lvl7pPr>
            <a:lvl8pPr marL="0" lvl="7" indent="0" algn="r">
              <a:spcBef>
                <a:spcPts val="0"/>
              </a:spcBef>
              <a:spcAft>
                <a:spcPts val="0"/>
              </a:spcAft>
              <a:buNone/>
              <a:defRPr sz="6360">
                <a:solidFill>
                  <a:schemeClr val="dk1"/>
                </a:solidFill>
                <a:latin typeface="Arial"/>
                <a:ea typeface="Arial"/>
                <a:cs typeface="Arial"/>
                <a:sym typeface="Arial"/>
              </a:defRPr>
            </a:lvl8pPr>
            <a:lvl9pPr marL="0" lvl="8" indent="0" algn="r">
              <a:spcBef>
                <a:spcPts val="0"/>
              </a:spcBef>
              <a:spcAft>
                <a:spcPts val="0"/>
              </a:spcAft>
              <a:buNone/>
              <a:defRPr sz="636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467100" y="21153120"/>
            <a:ext cx="37307519" cy="6537960"/>
          </a:xfrm>
          <a:prstGeom prst="rect">
            <a:avLst/>
          </a:prstGeom>
          <a:noFill/>
          <a:ln>
            <a:noFill/>
          </a:ln>
        </p:spPr>
        <p:txBody>
          <a:bodyPr spcFirstLastPara="1" wrap="square" lIns="365700" tIns="182850" rIns="365700" bIns="182850" anchor="t" anchorCtr="0">
            <a:noAutofit/>
          </a:bodyPr>
          <a:lstStyle>
            <a:lvl1pPr lvl="0" algn="l">
              <a:spcBef>
                <a:spcPts val="0"/>
              </a:spcBef>
              <a:spcAft>
                <a:spcPts val="0"/>
              </a:spcAft>
              <a:buSzPts val="1400"/>
              <a:buNone/>
              <a:defRPr sz="48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
          <p:cNvSpPr txBox="1">
            <a:spLocks noGrp="1"/>
          </p:cNvSpPr>
          <p:nvPr>
            <p:ph type="body" idx="1"/>
          </p:nvPr>
        </p:nvSpPr>
        <p:spPr>
          <a:xfrm>
            <a:off x="3467100" y="13952220"/>
            <a:ext cx="37307519" cy="7200900"/>
          </a:xfrm>
          <a:prstGeom prst="rect">
            <a:avLst/>
          </a:prstGeom>
          <a:noFill/>
          <a:ln>
            <a:noFill/>
          </a:ln>
        </p:spPr>
        <p:txBody>
          <a:bodyPr spcFirstLastPara="1" wrap="square" lIns="365700" tIns="182850" rIns="365700" bIns="182850" anchor="b" anchorCtr="0">
            <a:noAutofit/>
          </a:bodyPr>
          <a:lstStyle>
            <a:lvl1pPr marL="457200" lvl="0" indent="-228600" algn="l">
              <a:spcBef>
                <a:spcPts val="480"/>
              </a:spcBef>
              <a:spcAft>
                <a:spcPts val="0"/>
              </a:spcAft>
              <a:buClr>
                <a:schemeClr val="dk1"/>
              </a:buClr>
              <a:buSzPts val="2400"/>
              <a:buFont typeface="Arial"/>
              <a:buNone/>
              <a:defRPr sz="2400"/>
            </a:lvl1pPr>
            <a:lvl2pPr marL="914400" lvl="1" indent="-228600" algn="l">
              <a:spcBef>
                <a:spcPts val="432"/>
              </a:spcBef>
              <a:spcAft>
                <a:spcPts val="0"/>
              </a:spcAft>
              <a:buClr>
                <a:schemeClr val="dk1"/>
              </a:buClr>
              <a:buSzPts val="2160"/>
              <a:buFont typeface="Arial"/>
              <a:buNone/>
              <a:defRPr sz="2160"/>
            </a:lvl2pPr>
            <a:lvl3pPr marL="1371600" lvl="2" indent="-228600" algn="l">
              <a:spcBef>
                <a:spcPts val="384"/>
              </a:spcBef>
              <a:spcAft>
                <a:spcPts val="0"/>
              </a:spcAft>
              <a:buClr>
                <a:schemeClr val="dk1"/>
              </a:buClr>
              <a:buSzPts val="1920"/>
              <a:buFont typeface="Arial"/>
              <a:buNone/>
              <a:defRPr sz="1920"/>
            </a:lvl3pPr>
            <a:lvl4pPr marL="1828800" lvl="3" indent="-228600" algn="l">
              <a:spcBef>
                <a:spcPts val="336"/>
              </a:spcBef>
              <a:spcAft>
                <a:spcPts val="0"/>
              </a:spcAft>
              <a:buClr>
                <a:schemeClr val="dk1"/>
              </a:buClr>
              <a:buSzPts val="1680"/>
              <a:buFont typeface="Arial"/>
              <a:buNone/>
              <a:defRPr sz="1679"/>
            </a:lvl4pPr>
            <a:lvl5pPr marL="2286000" lvl="4" indent="-228600" algn="l">
              <a:spcBef>
                <a:spcPts val="336"/>
              </a:spcBef>
              <a:spcAft>
                <a:spcPts val="0"/>
              </a:spcAft>
              <a:buClr>
                <a:schemeClr val="dk1"/>
              </a:buClr>
              <a:buSzPts val="1680"/>
              <a:buFont typeface="Arial"/>
              <a:buNone/>
              <a:defRPr sz="1679"/>
            </a:lvl5pPr>
            <a:lvl6pPr marL="2743200" lvl="5" indent="-228600" algn="l">
              <a:spcBef>
                <a:spcPts val="336"/>
              </a:spcBef>
              <a:spcAft>
                <a:spcPts val="0"/>
              </a:spcAft>
              <a:buClr>
                <a:schemeClr val="dk1"/>
              </a:buClr>
              <a:buSzPts val="1680"/>
              <a:buFont typeface="Arial"/>
              <a:buNone/>
              <a:defRPr sz="1679"/>
            </a:lvl6pPr>
            <a:lvl7pPr marL="3200400" lvl="6" indent="-228600" algn="l">
              <a:spcBef>
                <a:spcPts val="336"/>
              </a:spcBef>
              <a:spcAft>
                <a:spcPts val="0"/>
              </a:spcAft>
              <a:buClr>
                <a:schemeClr val="dk1"/>
              </a:buClr>
              <a:buSzPts val="1680"/>
              <a:buFont typeface="Arial"/>
              <a:buNone/>
              <a:defRPr sz="1679"/>
            </a:lvl7pPr>
            <a:lvl8pPr marL="3657600" lvl="7" indent="-228600" algn="l">
              <a:spcBef>
                <a:spcPts val="336"/>
              </a:spcBef>
              <a:spcAft>
                <a:spcPts val="0"/>
              </a:spcAft>
              <a:buClr>
                <a:schemeClr val="dk1"/>
              </a:buClr>
              <a:buSzPts val="1680"/>
              <a:buFont typeface="Arial"/>
              <a:buNone/>
              <a:defRPr sz="1679"/>
            </a:lvl8pPr>
            <a:lvl9pPr marL="4114800" lvl="8" indent="-228600" algn="l">
              <a:spcBef>
                <a:spcPts val="336"/>
              </a:spcBef>
              <a:spcAft>
                <a:spcPts val="0"/>
              </a:spcAft>
              <a:buClr>
                <a:schemeClr val="dk1"/>
              </a:buClr>
              <a:buSzPts val="1680"/>
              <a:buFont typeface="Arial"/>
              <a:buNone/>
              <a:defRPr sz="1679"/>
            </a:lvl9pPr>
          </a:lstStyle>
          <a:p>
            <a:endParaRPr/>
          </a:p>
        </p:txBody>
      </p:sp>
      <p:sp>
        <p:nvSpPr>
          <p:cNvPr id="34" name="Google Shape;34;p6"/>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6"/>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lvl="0" indent="0" algn="r">
              <a:spcBef>
                <a:spcPts val="0"/>
              </a:spcBef>
              <a:spcAft>
                <a:spcPts val="0"/>
              </a:spcAft>
              <a:buNone/>
              <a:defRPr sz="6360">
                <a:solidFill>
                  <a:schemeClr val="dk1"/>
                </a:solidFill>
                <a:latin typeface="Arial"/>
                <a:ea typeface="Arial"/>
                <a:cs typeface="Arial"/>
                <a:sym typeface="Arial"/>
              </a:defRPr>
            </a:lvl1pPr>
            <a:lvl2pPr marL="0" lvl="1" indent="0" algn="r">
              <a:spcBef>
                <a:spcPts val="0"/>
              </a:spcBef>
              <a:spcAft>
                <a:spcPts val="0"/>
              </a:spcAft>
              <a:buNone/>
              <a:defRPr sz="6360">
                <a:solidFill>
                  <a:schemeClr val="dk1"/>
                </a:solidFill>
                <a:latin typeface="Arial"/>
                <a:ea typeface="Arial"/>
                <a:cs typeface="Arial"/>
                <a:sym typeface="Arial"/>
              </a:defRPr>
            </a:lvl2pPr>
            <a:lvl3pPr marL="0" lvl="2" indent="0" algn="r">
              <a:spcBef>
                <a:spcPts val="0"/>
              </a:spcBef>
              <a:spcAft>
                <a:spcPts val="0"/>
              </a:spcAft>
              <a:buNone/>
              <a:defRPr sz="6360">
                <a:solidFill>
                  <a:schemeClr val="dk1"/>
                </a:solidFill>
                <a:latin typeface="Arial"/>
                <a:ea typeface="Arial"/>
                <a:cs typeface="Arial"/>
                <a:sym typeface="Arial"/>
              </a:defRPr>
            </a:lvl3pPr>
            <a:lvl4pPr marL="0" lvl="3" indent="0" algn="r">
              <a:spcBef>
                <a:spcPts val="0"/>
              </a:spcBef>
              <a:spcAft>
                <a:spcPts val="0"/>
              </a:spcAft>
              <a:buNone/>
              <a:defRPr sz="6360">
                <a:solidFill>
                  <a:schemeClr val="dk1"/>
                </a:solidFill>
                <a:latin typeface="Arial"/>
                <a:ea typeface="Arial"/>
                <a:cs typeface="Arial"/>
                <a:sym typeface="Arial"/>
              </a:defRPr>
            </a:lvl4pPr>
            <a:lvl5pPr marL="0" lvl="4" indent="0" algn="r">
              <a:spcBef>
                <a:spcPts val="0"/>
              </a:spcBef>
              <a:spcAft>
                <a:spcPts val="0"/>
              </a:spcAft>
              <a:buNone/>
              <a:defRPr sz="6360">
                <a:solidFill>
                  <a:schemeClr val="dk1"/>
                </a:solidFill>
                <a:latin typeface="Arial"/>
                <a:ea typeface="Arial"/>
                <a:cs typeface="Arial"/>
                <a:sym typeface="Arial"/>
              </a:defRPr>
            </a:lvl5pPr>
            <a:lvl6pPr marL="0" lvl="5" indent="0" algn="r">
              <a:spcBef>
                <a:spcPts val="0"/>
              </a:spcBef>
              <a:spcAft>
                <a:spcPts val="0"/>
              </a:spcAft>
              <a:buNone/>
              <a:defRPr sz="6360">
                <a:solidFill>
                  <a:schemeClr val="dk1"/>
                </a:solidFill>
                <a:latin typeface="Arial"/>
                <a:ea typeface="Arial"/>
                <a:cs typeface="Arial"/>
                <a:sym typeface="Arial"/>
              </a:defRPr>
            </a:lvl6pPr>
            <a:lvl7pPr marL="0" lvl="6" indent="0" algn="r">
              <a:spcBef>
                <a:spcPts val="0"/>
              </a:spcBef>
              <a:spcAft>
                <a:spcPts val="0"/>
              </a:spcAft>
              <a:buNone/>
              <a:defRPr sz="6360">
                <a:solidFill>
                  <a:schemeClr val="dk1"/>
                </a:solidFill>
                <a:latin typeface="Arial"/>
                <a:ea typeface="Arial"/>
                <a:cs typeface="Arial"/>
                <a:sym typeface="Arial"/>
              </a:defRPr>
            </a:lvl7pPr>
            <a:lvl8pPr marL="0" lvl="7" indent="0" algn="r">
              <a:spcBef>
                <a:spcPts val="0"/>
              </a:spcBef>
              <a:spcAft>
                <a:spcPts val="0"/>
              </a:spcAft>
              <a:buNone/>
              <a:defRPr sz="6360">
                <a:solidFill>
                  <a:schemeClr val="dk1"/>
                </a:solidFill>
                <a:latin typeface="Arial"/>
                <a:ea typeface="Arial"/>
                <a:cs typeface="Arial"/>
                <a:sym typeface="Arial"/>
              </a:defRPr>
            </a:lvl8pPr>
            <a:lvl9pPr marL="0" lvl="8" indent="0" algn="r">
              <a:spcBef>
                <a:spcPts val="0"/>
              </a:spcBef>
              <a:spcAft>
                <a:spcPts val="0"/>
              </a:spcAft>
              <a:buNone/>
              <a:defRPr sz="636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7"/>
          <p:cNvSpPr txBox="1">
            <a:spLocks noGrp="1"/>
          </p:cNvSpPr>
          <p:nvPr>
            <p:ph type="body" idx="1"/>
          </p:nvPr>
        </p:nvSpPr>
        <p:spPr>
          <a:xfrm>
            <a:off x="2186940" y="7658100"/>
            <a:ext cx="19667220" cy="21777959"/>
          </a:xfrm>
          <a:prstGeom prst="rect">
            <a:avLst/>
          </a:prstGeom>
          <a:noFill/>
          <a:ln>
            <a:noFill/>
          </a:ln>
        </p:spPr>
        <p:txBody>
          <a:bodyPr spcFirstLastPara="1" wrap="square" lIns="365700" tIns="182850" rIns="365700" bIns="182850" anchor="t" anchorCtr="0">
            <a:noAutofit/>
          </a:bodyPr>
          <a:lstStyle>
            <a:lvl1pPr marL="457200" lvl="0" indent="-441960" algn="l">
              <a:spcBef>
                <a:spcPts val="672"/>
              </a:spcBef>
              <a:spcAft>
                <a:spcPts val="0"/>
              </a:spcAft>
              <a:buClr>
                <a:schemeClr val="dk1"/>
              </a:buClr>
              <a:buSzPts val="3360"/>
              <a:buFont typeface="Arial"/>
              <a:buChar char="•"/>
              <a:defRPr sz="3359"/>
            </a:lvl1pPr>
            <a:lvl2pPr marL="914400" lvl="1" indent="-411480" algn="l">
              <a:spcBef>
                <a:spcPts val="576"/>
              </a:spcBef>
              <a:spcAft>
                <a:spcPts val="0"/>
              </a:spcAft>
              <a:buClr>
                <a:schemeClr val="dk1"/>
              </a:buClr>
              <a:buSzPts val="2880"/>
              <a:buFont typeface="Arial"/>
              <a:buChar char="–"/>
              <a:defRPr sz="2880"/>
            </a:lvl2pPr>
            <a:lvl3pPr marL="1371600" lvl="2" indent="-381000" algn="l">
              <a:spcBef>
                <a:spcPts val="480"/>
              </a:spcBef>
              <a:spcAft>
                <a:spcPts val="0"/>
              </a:spcAft>
              <a:buClr>
                <a:schemeClr val="dk1"/>
              </a:buClr>
              <a:buSzPts val="2400"/>
              <a:buFont typeface="Arial"/>
              <a:buChar char="•"/>
              <a:defRPr sz="2400"/>
            </a:lvl3pPr>
            <a:lvl4pPr marL="1828800" lvl="3" indent="-365760" algn="l">
              <a:spcBef>
                <a:spcPts val="432"/>
              </a:spcBef>
              <a:spcAft>
                <a:spcPts val="0"/>
              </a:spcAft>
              <a:buClr>
                <a:schemeClr val="dk1"/>
              </a:buClr>
              <a:buSzPts val="2160"/>
              <a:buFont typeface="Arial"/>
              <a:buChar char="–"/>
              <a:defRPr sz="2160"/>
            </a:lvl4pPr>
            <a:lvl5pPr marL="2286000" lvl="4" indent="-365760" algn="l">
              <a:spcBef>
                <a:spcPts val="432"/>
              </a:spcBef>
              <a:spcAft>
                <a:spcPts val="0"/>
              </a:spcAft>
              <a:buClr>
                <a:schemeClr val="dk1"/>
              </a:buClr>
              <a:buSzPts val="2160"/>
              <a:buFont typeface="Arial"/>
              <a:buChar char="»"/>
              <a:defRPr sz="2160"/>
            </a:lvl5pPr>
            <a:lvl6pPr marL="2743200" lvl="5" indent="-365760" algn="l">
              <a:spcBef>
                <a:spcPts val="432"/>
              </a:spcBef>
              <a:spcAft>
                <a:spcPts val="0"/>
              </a:spcAft>
              <a:buClr>
                <a:schemeClr val="dk1"/>
              </a:buClr>
              <a:buSzPts val="2160"/>
              <a:buFont typeface="Arial"/>
              <a:buChar char="»"/>
              <a:defRPr sz="2160"/>
            </a:lvl6pPr>
            <a:lvl7pPr marL="3200400" lvl="6" indent="-365760" algn="l">
              <a:spcBef>
                <a:spcPts val="432"/>
              </a:spcBef>
              <a:spcAft>
                <a:spcPts val="0"/>
              </a:spcAft>
              <a:buClr>
                <a:schemeClr val="dk1"/>
              </a:buClr>
              <a:buSzPts val="2160"/>
              <a:buFont typeface="Arial"/>
              <a:buChar char="»"/>
              <a:defRPr sz="2160"/>
            </a:lvl7pPr>
            <a:lvl8pPr marL="3657600" lvl="7" indent="-365759" algn="l">
              <a:spcBef>
                <a:spcPts val="432"/>
              </a:spcBef>
              <a:spcAft>
                <a:spcPts val="0"/>
              </a:spcAft>
              <a:buClr>
                <a:schemeClr val="dk1"/>
              </a:buClr>
              <a:buSzPts val="2160"/>
              <a:buFont typeface="Arial"/>
              <a:buChar char="»"/>
              <a:defRPr sz="2160"/>
            </a:lvl8pPr>
            <a:lvl9pPr marL="4114800" lvl="8" indent="-365759" algn="l">
              <a:spcBef>
                <a:spcPts val="432"/>
              </a:spcBef>
              <a:spcAft>
                <a:spcPts val="0"/>
              </a:spcAft>
              <a:buClr>
                <a:schemeClr val="dk1"/>
              </a:buClr>
              <a:buSzPts val="2160"/>
              <a:buFont typeface="Arial"/>
              <a:buChar char="»"/>
              <a:defRPr sz="2160"/>
            </a:lvl9pPr>
          </a:lstStyle>
          <a:p>
            <a:endParaRPr/>
          </a:p>
        </p:txBody>
      </p:sp>
      <p:sp>
        <p:nvSpPr>
          <p:cNvPr id="40" name="Google Shape;40;p7"/>
          <p:cNvSpPr txBox="1">
            <a:spLocks noGrp="1"/>
          </p:cNvSpPr>
          <p:nvPr>
            <p:ph type="body" idx="2"/>
          </p:nvPr>
        </p:nvSpPr>
        <p:spPr>
          <a:xfrm>
            <a:off x="22037041" y="7658100"/>
            <a:ext cx="19667220" cy="21777959"/>
          </a:xfrm>
          <a:prstGeom prst="rect">
            <a:avLst/>
          </a:prstGeom>
          <a:noFill/>
          <a:ln>
            <a:noFill/>
          </a:ln>
        </p:spPr>
        <p:txBody>
          <a:bodyPr spcFirstLastPara="1" wrap="square" lIns="365700" tIns="182850" rIns="365700" bIns="182850" anchor="t" anchorCtr="0">
            <a:noAutofit/>
          </a:bodyPr>
          <a:lstStyle>
            <a:lvl1pPr marL="457200" lvl="0" indent="-441960" algn="l">
              <a:spcBef>
                <a:spcPts val="672"/>
              </a:spcBef>
              <a:spcAft>
                <a:spcPts val="0"/>
              </a:spcAft>
              <a:buClr>
                <a:schemeClr val="dk1"/>
              </a:buClr>
              <a:buSzPts val="3360"/>
              <a:buFont typeface="Arial"/>
              <a:buChar char="•"/>
              <a:defRPr sz="3359"/>
            </a:lvl1pPr>
            <a:lvl2pPr marL="914400" lvl="1" indent="-411480" algn="l">
              <a:spcBef>
                <a:spcPts val="576"/>
              </a:spcBef>
              <a:spcAft>
                <a:spcPts val="0"/>
              </a:spcAft>
              <a:buClr>
                <a:schemeClr val="dk1"/>
              </a:buClr>
              <a:buSzPts val="2880"/>
              <a:buFont typeface="Arial"/>
              <a:buChar char="–"/>
              <a:defRPr sz="2880"/>
            </a:lvl2pPr>
            <a:lvl3pPr marL="1371600" lvl="2" indent="-381000" algn="l">
              <a:spcBef>
                <a:spcPts val="480"/>
              </a:spcBef>
              <a:spcAft>
                <a:spcPts val="0"/>
              </a:spcAft>
              <a:buClr>
                <a:schemeClr val="dk1"/>
              </a:buClr>
              <a:buSzPts val="2400"/>
              <a:buFont typeface="Arial"/>
              <a:buChar char="•"/>
              <a:defRPr sz="2400"/>
            </a:lvl3pPr>
            <a:lvl4pPr marL="1828800" lvl="3" indent="-365760" algn="l">
              <a:spcBef>
                <a:spcPts val="432"/>
              </a:spcBef>
              <a:spcAft>
                <a:spcPts val="0"/>
              </a:spcAft>
              <a:buClr>
                <a:schemeClr val="dk1"/>
              </a:buClr>
              <a:buSzPts val="2160"/>
              <a:buFont typeface="Arial"/>
              <a:buChar char="–"/>
              <a:defRPr sz="2160"/>
            </a:lvl4pPr>
            <a:lvl5pPr marL="2286000" lvl="4" indent="-365760" algn="l">
              <a:spcBef>
                <a:spcPts val="432"/>
              </a:spcBef>
              <a:spcAft>
                <a:spcPts val="0"/>
              </a:spcAft>
              <a:buClr>
                <a:schemeClr val="dk1"/>
              </a:buClr>
              <a:buSzPts val="2160"/>
              <a:buFont typeface="Arial"/>
              <a:buChar char="»"/>
              <a:defRPr sz="2160"/>
            </a:lvl5pPr>
            <a:lvl6pPr marL="2743200" lvl="5" indent="-365760" algn="l">
              <a:spcBef>
                <a:spcPts val="432"/>
              </a:spcBef>
              <a:spcAft>
                <a:spcPts val="0"/>
              </a:spcAft>
              <a:buClr>
                <a:schemeClr val="dk1"/>
              </a:buClr>
              <a:buSzPts val="2160"/>
              <a:buFont typeface="Arial"/>
              <a:buChar char="»"/>
              <a:defRPr sz="2160"/>
            </a:lvl6pPr>
            <a:lvl7pPr marL="3200400" lvl="6" indent="-365760" algn="l">
              <a:spcBef>
                <a:spcPts val="432"/>
              </a:spcBef>
              <a:spcAft>
                <a:spcPts val="0"/>
              </a:spcAft>
              <a:buClr>
                <a:schemeClr val="dk1"/>
              </a:buClr>
              <a:buSzPts val="2160"/>
              <a:buFont typeface="Arial"/>
              <a:buChar char="»"/>
              <a:defRPr sz="2160"/>
            </a:lvl7pPr>
            <a:lvl8pPr marL="3657600" lvl="7" indent="-365759" algn="l">
              <a:spcBef>
                <a:spcPts val="432"/>
              </a:spcBef>
              <a:spcAft>
                <a:spcPts val="0"/>
              </a:spcAft>
              <a:buClr>
                <a:schemeClr val="dk1"/>
              </a:buClr>
              <a:buSzPts val="2160"/>
              <a:buFont typeface="Arial"/>
              <a:buChar char="»"/>
              <a:defRPr sz="2160"/>
            </a:lvl8pPr>
            <a:lvl9pPr marL="4114800" lvl="8" indent="-365759" algn="l">
              <a:spcBef>
                <a:spcPts val="432"/>
              </a:spcBef>
              <a:spcAft>
                <a:spcPts val="0"/>
              </a:spcAft>
              <a:buClr>
                <a:schemeClr val="dk1"/>
              </a:buClr>
              <a:buSzPts val="2160"/>
              <a:buFont typeface="Arial"/>
              <a:buChar char="»"/>
              <a:defRPr sz="2160"/>
            </a:lvl9pPr>
          </a:lstStyle>
          <a:p>
            <a:endParaRPr/>
          </a:p>
        </p:txBody>
      </p:sp>
      <p:sp>
        <p:nvSpPr>
          <p:cNvPr id="41" name="Google Shape;41;p7"/>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7"/>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lvl="0" indent="0" algn="r">
              <a:spcBef>
                <a:spcPts val="0"/>
              </a:spcBef>
              <a:spcAft>
                <a:spcPts val="0"/>
              </a:spcAft>
              <a:buNone/>
              <a:defRPr sz="6360">
                <a:solidFill>
                  <a:schemeClr val="dk1"/>
                </a:solidFill>
                <a:latin typeface="Arial"/>
                <a:ea typeface="Arial"/>
                <a:cs typeface="Arial"/>
                <a:sym typeface="Arial"/>
              </a:defRPr>
            </a:lvl1pPr>
            <a:lvl2pPr marL="0" lvl="1" indent="0" algn="r">
              <a:spcBef>
                <a:spcPts val="0"/>
              </a:spcBef>
              <a:spcAft>
                <a:spcPts val="0"/>
              </a:spcAft>
              <a:buNone/>
              <a:defRPr sz="6360">
                <a:solidFill>
                  <a:schemeClr val="dk1"/>
                </a:solidFill>
                <a:latin typeface="Arial"/>
                <a:ea typeface="Arial"/>
                <a:cs typeface="Arial"/>
                <a:sym typeface="Arial"/>
              </a:defRPr>
            </a:lvl2pPr>
            <a:lvl3pPr marL="0" lvl="2" indent="0" algn="r">
              <a:spcBef>
                <a:spcPts val="0"/>
              </a:spcBef>
              <a:spcAft>
                <a:spcPts val="0"/>
              </a:spcAft>
              <a:buNone/>
              <a:defRPr sz="6360">
                <a:solidFill>
                  <a:schemeClr val="dk1"/>
                </a:solidFill>
                <a:latin typeface="Arial"/>
                <a:ea typeface="Arial"/>
                <a:cs typeface="Arial"/>
                <a:sym typeface="Arial"/>
              </a:defRPr>
            </a:lvl3pPr>
            <a:lvl4pPr marL="0" lvl="3" indent="0" algn="r">
              <a:spcBef>
                <a:spcPts val="0"/>
              </a:spcBef>
              <a:spcAft>
                <a:spcPts val="0"/>
              </a:spcAft>
              <a:buNone/>
              <a:defRPr sz="6360">
                <a:solidFill>
                  <a:schemeClr val="dk1"/>
                </a:solidFill>
                <a:latin typeface="Arial"/>
                <a:ea typeface="Arial"/>
                <a:cs typeface="Arial"/>
                <a:sym typeface="Arial"/>
              </a:defRPr>
            </a:lvl4pPr>
            <a:lvl5pPr marL="0" lvl="4" indent="0" algn="r">
              <a:spcBef>
                <a:spcPts val="0"/>
              </a:spcBef>
              <a:spcAft>
                <a:spcPts val="0"/>
              </a:spcAft>
              <a:buNone/>
              <a:defRPr sz="6360">
                <a:solidFill>
                  <a:schemeClr val="dk1"/>
                </a:solidFill>
                <a:latin typeface="Arial"/>
                <a:ea typeface="Arial"/>
                <a:cs typeface="Arial"/>
                <a:sym typeface="Arial"/>
              </a:defRPr>
            </a:lvl5pPr>
            <a:lvl6pPr marL="0" lvl="5" indent="0" algn="r">
              <a:spcBef>
                <a:spcPts val="0"/>
              </a:spcBef>
              <a:spcAft>
                <a:spcPts val="0"/>
              </a:spcAft>
              <a:buNone/>
              <a:defRPr sz="6360">
                <a:solidFill>
                  <a:schemeClr val="dk1"/>
                </a:solidFill>
                <a:latin typeface="Arial"/>
                <a:ea typeface="Arial"/>
                <a:cs typeface="Arial"/>
                <a:sym typeface="Arial"/>
              </a:defRPr>
            </a:lvl6pPr>
            <a:lvl7pPr marL="0" lvl="6" indent="0" algn="r">
              <a:spcBef>
                <a:spcPts val="0"/>
              </a:spcBef>
              <a:spcAft>
                <a:spcPts val="0"/>
              </a:spcAft>
              <a:buNone/>
              <a:defRPr sz="6360">
                <a:solidFill>
                  <a:schemeClr val="dk1"/>
                </a:solidFill>
                <a:latin typeface="Arial"/>
                <a:ea typeface="Arial"/>
                <a:cs typeface="Arial"/>
                <a:sym typeface="Arial"/>
              </a:defRPr>
            </a:lvl7pPr>
            <a:lvl8pPr marL="0" lvl="7" indent="0" algn="r">
              <a:spcBef>
                <a:spcPts val="0"/>
              </a:spcBef>
              <a:spcAft>
                <a:spcPts val="0"/>
              </a:spcAft>
              <a:buNone/>
              <a:defRPr sz="6360">
                <a:solidFill>
                  <a:schemeClr val="dk1"/>
                </a:solidFill>
                <a:latin typeface="Arial"/>
                <a:ea typeface="Arial"/>
                <a:cs typeface="Arial"/>
                <a:sym typeface="Arial"/>
              </a:defRPr>
            </a:lvl8pPr>
            <a:lvl9pPr marL="0" lvl="8" indent="0" algn="r">
              <a:spcBef>
                <a:spcPts val="0"/>
              </a:spcBef>
              <a:spcAft>
                <a:spcPts val="0"/>
              </a:spcAft>
              <a:buNone/>
              <a:defRPr sz="636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2194560" y="1318260"/>
            <a:ext cx="39502081" cy="5486400"/>
          </a:xfrm>
          <a:prstGeom prst="rect">
            <a:avLst/>
          </a:prstGeom>
          <a:noFill/>
          <a:ln>
            <a:noFill/>
          </a:ln>
        </p:spPr>
        <p:txBody>
          <a:bodyPr spcFirstLastPara="1" wrap="square" lIns="365700" tIns="182850" rIns="365700" bIns="1828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8"/>
          <p:cNvSpPr txBox="1">
            <a:spLocks noGrp="1"/>
          </p:cNvSpPr>
          <p:nvPr>
            <p:ph type="body" idx="1"/>
          </p:nvPr>
        </p:nvSpPr>
        <p:spPr>
          <a:xfrm>
            <a:off x="2194560" y="7368540"/>
            <a:ext cx="19392900" cy="3070860"/>
          </a:xfrm>
          <a:prstGeom prst="rect">
            <a:avLst/>
          </a:prstGeom>
          <a:noFill/>
          <a:ln>
            <a:noFill/>
          </a:ln>
        </p:spPr>
        <p:txBody>
          <a:bodyPr spcFirstLastPara="1" wrap="square" lIns="365700" tIns="182850" rIns="365700" bIns="182850" anchor="b" anchorCtr="0">
            <a:noAutofit/>
          </a:bodyPr>
          <a:lstStyle>
            <a:lvl1pPr marL="457200" lvl="0" indent="-228600" algn="l">
              <a:spcBef>
                <a:spcPts val="576"/>
              </a:spcBef>
              <a:spcAft>
                <a:spcPts val="0"/>
              </a:spcAft>
              <a:buClr>
                <a:schemeClr val="dk1"/>
              </a:buClr>
              <a:buSzPts val="2880"/>
              <a:buFont typeface="Arial"/>
              <a:buNone/>
              <a:defRPr sz="2880" b="1"/>
            </a:lvl1pPr>
            <a:lvl2pPr marL="914400" lvl="1" indent="-228600" algn="l">
              <a:spcBef>
                <a:spcPts val="480"/>
              </a:spcBef>
              <a:spcAft>
                <a:spcPts val="0"/>
              </a:spcAft>
              <a:buClr>
                <a:schemeClr val="dk1"/>
              </a:buClr>
              <a:buSzPts val="2400"/>
              <a:buFont typeface="Arial"/>
              <a:buNone/>
              <a:defRPr sz="2400" b="1"/>
            </a:lvl2pPr>
            <a:lvl3pPr marL="1371600" lvl="2" indent="-228600" algn="l">
              <a:spcBef>
                <a:spcPts val="432"/>
              </a:spcBef>
              <a:spcAft>
                <a:spcPts val="0"/>
              </a:spcAft>
              <a:buClr>
                <a:schemeClr val="dk1"/>
              </a:buClr>
              <a:buSzPts val="2160"/>
              <a:buFont typeface="Arial"/>
              <a:buNone/>
              <a:defRPr sz="2160" b="1"/>
            </a:lvl3pPr>
            <a:lvl4pPr marL="1828800" lvl="3" indent="-228600" algn="l">
              <a:spcBef>
                <a:spcPts val="384"/>
              </a:spcBef>
              <a:spcAft>
                <a:spcPts val="0"/>
              </a:spcAft>
              <a:buClr>
                <a:schemeClr val="dk1"/>
              </a:buClr>
              <a:buSzPts val="1920"/>
              <a:buFont typeface="Arial"/>
              <a:buNone/>
              <a:defRPr sz="1920" b="1"/>
            </a:lvl4pPr>
            <a:lvl5pPr marL="2286000" lvl="4" indent="-228600" algn="l">
              <a:spcBef>
                <a:spcPts val="384"/>
              </a:spcBef>
              <a:spcAft>
                <a:spcPts val="0"/>
              </a:spcAft>
              <a:buClr>
                <a:schemeClr val="dk1"/>
              </a:buClr>
              <a:buSzPts val="1920"/>
              <a:buFont typeface="Arial"/>
              <a:buNone/>
              <a:defRPr sz="1920" b="1"/>
            </a:lvl5pPr>
            <a:lvl6pPr marL="2743200" lvl="5" indent="-228600" algn="l">
              <a:spcBef>
                <a:spcPts val="384"/>
              </a:spcBef>
              <a:spcAft>
                <a:spcPts val="0"/>
              </a:spcAft>
              <a:buClr>
                <a:schemeClr val="dk1"/>
              </a:buClr>
              <a:buSzPts val="1920"/>
              <a:buFont typeface="Arial"/>
              <a:buNone/>
              <a:defRPr sz="1920" b="1"/>
            </a:lvl6pPr>
            <a:lvl7pPr marL="3200400" lvl="6" indent="-228600" algn="l">
              <a:spcBef>
                <a:spcPts val="384"/>
              </a:spcBef>
              <a:spcAft>
                <a:spcPts val="0"/>
              </a:spcAft>
              <a:buClr>
                <a:schemeClr val="dk1"/>
              </a:buClr>
              <a:buSzPts val="1920"/>
              <a:buFont typeface="Arial"/>
              <a:buNone/>
              <a:defRPr sz="1920" b="1"/>
            </a:lvl7pPr>
            <a:lvl8pPr marL="3657600" lvl="7" indent="-228600" algn="l">
              <a:spcBef>
                <a:spcPts val="384"/>
              </a:spcBef>
              <a:spcAft>
                <a:spcPts val="0"/>
              </a:spcAft>
              <a:buClr>
                <a:schemeClr val="dk1"/>
              </a:buClr>
              <a:buSzPts val="1920"/>
              <a:buFont typeface="Arial"/>
              <a:buNone/>
              <a:defRPr sz="1920" b="1"/>
            </a:lvl8pPr>
            <a:lvl9pPr marL="4114800" lvl="8" indent="-228600" algn="l">
              <a:spcBef>
                <a:spcPts val="384"/>
              </a:spcBef>
              <a:spcAft>
                <a:spcPts val="0"/>
              </a:spcAft>
              <a:buClr>
                <a:schemeClr val="dk1"/>
              </a:buClr>
              <a:buSzPts val="1920"/>
              <a:buFont typeface="Arial"/>
              <a:buNone/>
              <a:defRPr sz="1920" b="1"/>
            </a:lvl9pPr>
          </a:lstStyle>
          <a:p>
            <a:endParaRPr/>
          </a:p>
        </p:txBody>
      </p:sp>
      <p:sp>
        <p:nvSpPr>
          <p:cNvPr id="47" name="Google Shape;47;p8"/>
          <p:cNvSpPr txBox="1">
            <a:spLocks noGrp="1"/>
          </p:cNvSpPr>
          <p:nvPr>
            <p:ph type="body" idx="2"/>
          </p:nvPr>
        </p:nvSpPr>
        <p:spPr>
          <a:xfrm>
            <a:off x="2194560" y="10439400"/>
            <a:ext cx="19392900" cy="18966180"/>
          </a:xfrm>
          <a:prstGeom prst="rect">
            <a:avLst/>
          </a:prstGeom>
          <a:noFill/>
          <a:ln>
            <a:noFill/>
          </a:ln>
        </p:spPr>
        <p:txBody>
          <a:bodyPr spcFirstLastPara="1" wrap="square" lIns="365700" tIns="182850" rIns="365700" bIns="182850" anchor="t" anchorCtr="0">
            <a:noAutofit/>
          </a:bodyPr>
          <a:lstStyle>
            <a:lvl1pPr marL="457200" lvl="0" indent="-411480" algn="l">
              <a:spcBef>
                <a:spcPts val="576"/>
              </a:spcBef>
              <a:spcAft>
                <a:spcPts val="0"/>
              </a:spcAft>
              <a:buClr>
                <a:schemeClr val="dk1"/>
              </a:buClr>
              <a:buSzPts val="2880"/>
              <a:buFont typeface="Arial"/>
              <a:buChar char="•"/>
              <a:defRPr sz="2880"/>
            </a:lvl1pPr>
            <a:lvl2pPr marL="914400" lvl="1" indent="-381000" algn="l">
              <a:spcBef>
                <a:spcPts val="480"/>
              </a:spcBef>
              <a:spcAft>
                <a:spcPts val="0"/>
              </a:spcAft>
              <a:buClr>
                <a:schemeClr val="dk1"/>
              </a:buClr>
              <a:buSzPts val="2400"/>
              <a:buFont typeface="Arial"/>
              <a:buChar char="–"/>
              <a:defRPr sz="2400"/>
            </a:lvl2pPr>
            <a:lvl3pPr marL="1371600" lvl="2" indent="-365760" algn="l">
              <a:spcBef>
                <a:spcPts val="432"/>
              </a:spcBef>
              <a:spcAft>
                <a:spcPts val="0"/>
              </a:spcAft>
              <a:buClr>
                <a:schemeClr val="dk1"/>
              </a:buClr>
              <a:buSzPts val="2160"/>
              <a:buFont typeface="Arial"/>
              <a:buChar char="•"/>
              <a:defRPr sz="2160"/>
            </a:lvl3pPr>
            <a:lvl4pPr marL="1828800" lvl="3" indent="-350519" algn="l">
              <a:spcBef>
                <a:spcPts val="384"/>
              </a:spcBef>
              <a:spcAft>
                <a:spcPts val="0"/>
              </a:spcAft>
              <a:buClr>
                <a:schemeClr val="dk1"/>
              </a:buClr>
              <a:buSzPts val="1920"/>
              <a:buFont typeface="Arial"/>
              <a:buChar char="–"/>
              <a:defRPr sz="1920"/>
            </a:lvl4pPr>
            <a:lvl5pPr marL="2286000" lvl="4" indent="-350520" algn="l">
              <a:spcBef>
                <a:spcPts val="384"/>
              </a:spcBef>
              <a:spcAft>
                <a:spcPts val="0"/>
              </a:spcAft>
              <a:buClr>
                <a:schemeClr val="dk1"/>
              </a:buClr>
              <a:buSzPts val="1920"/>
              <a:buFont typeface="Arial"/>
              <a:buChar char="»"/>
              <a:defRPr sz="1920"/>
            </a:lvl5pPr>
            <a:lvl6pPr marL="2743200" lvl="5" indent="-350520" algn="l">
              <a:spcBef>
                <a:spcPts val="384"/>
              </a:spcBef>
              <a:spcAft>
                <a:spcPts val="0"/>
              </a:spcAft>
              <a:buClr>
                <a:schemeClr val="dk1"/>
              </a:buClr>
              <a:buSzPts val="1920"/>
              <a:buFont typeface="Arial"/>
              <a:buChar char="»"/>
              <a:defRPr sz="1920"/>
            </a:lvl6pPr>
            <a:lvl7pPr marL="3200400" lvl="6" indent="-350520" algn="l">
              <a:spcBef>
                <a:spcPts val="384"/>
              </a:spcBef>
              <a:spcAft>
                <a:spcPts val="0"/>
              </a:spcAft>
              <a:buClr>
                <a:schemeClr val="dk1"/>
              </a:buClr>
              <a:buSzPts val="1920"/>
              <a:buFont typeface="Arial"/>
              <a:buChar char="»"/>
              <a:defRPr sz="1920"/>
            </a:lvl7pPr>
            <a:lvl8pPr marL="3657600" lvl="7" indent="-350520" algn="l">
              <a:spcBef>
                <a:spcPts val="384"/>
              </a:spcBef>
              <a:spcAft>
                <a:spcPts val="0"/>
              </a:spcAft>
              <a:buClr>
                <a:schemeClr val="dk1"/>
              </a:buClr>
              <a:buSzPts val="1920"/>
              <a:buFont typeface="Arial"/>
              <a:buChar char="»"/>
              <a:defRPr sz="1920"/>
            </a:lvl8pPr>
            <a:lvl9pPr marL="4114800" lvl="8" indent="-350520" algn="l">
              <a:spcBef>
                <a:spcPts val="384"/>
              </a:spcBef>
              <a:spcAft>
                <a:spcPts val="0"/>
              </a:spcAft>
              <a:buClr>
                <a:schemeClr val="dk1"/>
              </a:buClr>
              <a:buSzPts val="1920"/>
              <a:buFont typeface="Arial"/>
              <a:buChar char="»"/>
              <a:defRPr sz="1920"/>
            </a:lvl9pPr>
          </a:lstStyle>
          <a:p>
            <a:endParaRPr/>
          </a:p>
        </p:txBody>
      </p:sp>
      <p:sp>
        <p:nvSpPr>
          <p:cNvPr id="48" name="Google Shape;48;p8"/>
          <p:cNvSpPr txBox="1">
            <a:spLocks noGrp="1"/>
          </p:cNvSpPr>
          <p:nvPr>
            <p:ph type="body" idx="3"/>
          </p:nvPr>
        </p:nvSpPr>
        <p:spPr>
          <a:xfrm>
            <a:off x="22296120" y="7368540"/>
            <a:ext cx="19400519" cy="3070860"/>
          </a:xfrm>
          <a:prstGeom prst="rect">
            <a:avLst/>
          </a:prstGeom>
          <a:noFill/>
          <a:ln>
            <a:noFill/>
          </a:ln>
        </p:spPr>
        <p:txBody>
          <a:bodyPr spcFirstLastPara="1" wrap="square" lIns="365700" tIns="182850" rIns="365700" bIns="182850" anchor="b" anchorCtr="0">
            <a:noAutofit/>
          </a:bodyPr>
          <a:lstStyle>
            <a:lvl1pPr marL="457200" lvl="0" indent="-228600" algn="l">
              <a:spcBef>
                <a:spcPts val="576"/>
              </a:spcBef>
              <a:spcAft>
                <a:spcPts val="0"/>
              </a:spcAft>
              <a:buClr>
                <a:schemeClr val="dk1"/>
              </a:buClr>
              <a:buSzPts val="2880"/>
              <a:buFont typeface="Arial"/>
              <a:buNone/>
              <a:defRPr sz="2880" b="1"/>
            </a:lvl1pPr>
            <a:lvl2pPr marL="914400" lvl="1" indent="-228600" algn="l">
              <a:spcBef>
                <a:spcPts val="480"/>
              </a:spcBef>
              <a:spcAft>
                <a:spcPts val="0"/>
              </a:spcAft>
              <a:buClr>
                <a:schemeClr val="dk1"/>
              </a:buClr>
              <a:buSzPts val="2400"/>
              <a:buFont typeface="Arial"/>
              <a:buNone/>
              <a:defRPr sz="2400" b="1"/>
            </a:lvl2pPr>
            <a:lvl3pPr marL="1371600" lvl="2" indent="-228600" algn="l">
              <a:spcBef>
                <a:spcPts val="432"/>
              </a:spcBef>
              <a:spcAft>
                <a:spcPts val="0"/>
              </a:spcAft>
              <a:buClr>
                <a:schemeClr val="dk1"/>
              </a:buClr>
              <a:buSzPts val="2160"/>
              <a:buFont typeface="Arial"/>
              <a:buNone/>
              <a:defRPr sz="2160" b="1"/>
            </a:lvl3pPr>
            <a:lvl4pPr marL="1828800" lvl="3" indent="-228600" algn="l">
              <a:spcBef>
                <a:spcPts val="384"/>
              </a:spcBef>
              <a:spcAft>
                <a:spcPts val="0"/>
              </a:spcAft>
              <a:buClr>
                <a:schemeClr val="dk1"/>
              </a:buClr>
              <a:buSzPts val="1920"/>
              <a:buFont typeface="Arial"/>
              <a:buNone/>
              <a:defRPr sz="1920" b="1"/>
            </a:lvl4pPr>
            <a:lvl5pPr marL="2286000" lvl="4" indent="-228600" algn="l">
              <a:spcBef>
                <a:spcPts val="384"/>
              </a:spcBef>
              <a:spcAft>
                <a:spcPts val="0"/>
              </a:spcAft>
              <a:buClr>
                <a:schemeClr val="dk1"/>
              </a:buClr>
              <a:buSzPts val="1920"/>
              <a:buFont typeface="Arial"/>
              <a:buNone/>
              <a:defRPr sz="1920" b="1"/>
            </a:lvl5pPr>
            <a:lvl6pPr marL="2743200" lvl="5" indent="-228600" algn="l">
              <a:spcBef>
                <a:spcPts val="384"/>
              </a:spcBef>
              <a:spcAft>
                <a:spcPts val="0"/>
              </a:spcAft>
              <a:buClr>
                <a:schemeClr val="dk1"/>
              </a:buClr>
              <a:buSzPts val="1920"/>
              <a:buFont typeface="Arial"/>
              <a:buNone/>
              <a:defRPr sz="1920" b="1"/>
            </a:lvl6pPr>
            <a:lvl7pPr marL="3200400" lvl="6" indent="-228600" algn="l">
              <a:spcBef>
                <a:spcPts val="384"/>
              </a:spcBef>
              <a:spcAft>
                <a:spcPts val="0"/>
              </a:spcAft>
              <a:buClr>
                <a:schemeClr val="dk1"/>
              </a:buClr>
              <a:buSzPts val="1920"/>
              <a:buFont typeface="Arial"/>
              <a:buNone/>
              <a:defRPr sz="1920" b="1"/>
            </a:lvl7pPr>
            <a:lvl8pPr marL="3657600" lvl="7" indent="-228600" algn="l">
              <a:spcBef>
                <a:spcPts val="384"/>
              </a:spcBef>
              <a:spcAft>
                <a:spcPts val="0"/>
              </a:spcAft>
              <a:buClr>
                <a:schemeClr val="dk1"/>
              </a:buClr>
              <a:buSzPts val="1920"/>
              <a:buFont typeface="Arial"/>
              <a:buNone/>
              <a:defRPr sz="1920" b="1"/>
            </a:lvl8pPr>
            <a:lvl9pPr marL="4114800" lvl="8" indent="-228600" algn="l">
              <a:spcBef>
                <a:spcPts val="384"/>
              </a:spcBef>
              <a:spcAft>
                <a:spcPts val="0"/>
              </a:spcAft>
              <a:buClr>
                <a:schemeClr val="dk1"/>
              </a:buClr>
              <a:buSzPts val="1920"/>
              <a:buFont typeface="Arial"/>
              <a:buNone/>
              <a:defRPr sz="1920" b="1"/>
            </a:lvl9pPr>
          </a:lstStyle>
          <a:p>
            <a:endParaRPr/>
          </a:p>
        </p:txBody>
      </p:sp>
      <p:sp>
        <p:nvSpPr>
          <p:cNvPr id="49" name="Google Shape;49;p8"/>
          <p:cNvSpPr txBox="1">
            <a:spLocks noGrp="1"/>
          </p:cNvSpPr>
          <p:nvPr>
            <p:ph type="body" idx="4"/>
          </p:nvPr>
        </p:nvSpPr>
        <p:spPr>
          <a:xfrm>
            <a:off x="22296120" y="10439400"/>
            <a:ext cx="19400519" cy="18966180"/>
          </a:xfrm>
          <a:prstGeom prst="rect">
            <a:avLst/>
          </a:prstGeom>
          <a:noFill/>
          <a:ln>
            <a:noFill/>
          </a:ln>
        </p:spPr>
        <p:txBody>
          <a:bodyPr spcFirstLastPara="1" wrap="square" lIns="365700" tIns="182850" rIns="365700" bIns="182850" anchor="t" anchorCtr="0">
            <a:noAutofit/>
          </a:bodyPr>
          <a:lstStyle>
            <a:lvl1pPr marL="457200" lvl="0" indent="-411480" algn="l">
              <a:spcBef>
                <a:spcPts val="576"/>
              </a:spcBef>
              <a:spcAft>
                <a:spcPts val="0"/>
              </a:spcAft>
              <a:buClr>
                <a:schemeClr val="dk1"/>
              </a:buClr>
              <a:buSzPts val="2880"/>
              <a:buFont typeface="Arial"/>
              <a:buChar char="•"/>
              <a:defRPr sz="2880"/>
            </a:lvl1pPr>
            <a:lvl2pPr marL="914400" lvl="1" indent="-381000" algn="l">
              <a:spcBef>
                <a:spcPts val="480"/>
              </a:spcBef>
              <a:spcAft>
                <a:spcPts val="0"/>
              </a:spcAft>
              <a:buClr>
                <a:schemeClr val="dk1"/>
              </a:buClr>
              <a:buSzPts val="2400"/>
              <a:buFont typeface="Arial"/>
              <a:buChar char="–"/>
              <a:defRPr sz="2400"/>
            </a:lvl2pPr>
            <a:lvl3pPr marL="1371600" lvl="2" indent="-365760" algn="l">
              <a:spcBef>
                <a:spcPts val="432"/>
              </a:spcBef>
              <a:spcAft>
                <a:spcPts val="0"/>
              </a:spcAft>
              <a:buClr>
                <a:schemeClr val="dk1"/>
              </a:buClr>
              <a:buSzPts val="2160"/>
              <a:buFont typeface="Arial"/>
              <a:buChar char="•"/>
              <a:defRPr sz="2160"/>
            </a:lvl3pPr>
            <a:lvl4pPr marL="1828800" lvl="3" indent="-350519" algn="l">
              <a:spcBef>
                <a:spcPts val="384"/>
              </a:spcBef>
              <a:spcAft>
                <a:spcPts val="0"/>
              </a:spcAft>
              <a:buClr>
                <a:schemeClr val="dk1"/>
              </a:buClr>
              <a:buSzPts val="1920"/>
              <a:buFont typeface="Arial"/>
              <a:buChar char="–"/>
              <a:defRPr sz="1920"/>
            </a:lvl4pPr>
            <a:lvl5pPr marL="2286000" lvl="4" indent="-350520" algn="l">
              <a:spcBef>
                <a:spcPts val="384"/>
              </a:spcBef>
              <a:spcAft>
                <a:spcPts val="0"/>
              </a:spcAft>
              <a:buClr>
                <a:schemeClr val="dk1"/>
              </a:buClr>
              <a:buSzPts val="1920"/>
              <a:buFont typeface="Arial"/>
              <a:buChar char="»"/>
              <a:defRPr sz="1920"/>
            </a:lvl5pPr>
            <a:lvl6pPr marL="2743200" lvl="5" indent="-350520" algn="l">
              <a:spcBef>
                <a:spcPts val="384"/>
              </a:spcBef>
              <a:spcAft>
                <a:spcPts val="0"/>
              </a:spcAft>
              <a:buClr>
                <a:schemeClr val="dk1"/>
              </a:buClr>
              <a:buSzPts val="1920"/>
              <a:buFont typeface="Arial"/>
              <a:buChar char="»"/>
              <a:defRPr sz="1920"/>
            </a:lvl6pPr>
            <a:lvl7pPr marL="3200400" lvl="6" indent="-350520" algn="l">
              <a:spcBef>
                <a:spcPts val="384"/>
              </a:spcBef>
              <a:spcAft>
                <a:spcPts val="0"/>
              </a:spcAft>
              <a:buClr>
                <a:schemeClr val="dk1"/>
              </a:buClr>
              <a:buSzPts val="1920"/>
              <a:buFont typeface="Arial"/>
              <a:buChar char="»"/>
              <a:defRPr sz="1920"/>
            </a:lvl7pPr>
            <a:lvl8pPr marL="3657600" lvl="7" indent="-350520" algn="l">
              <a:spcBef>
                <a:spcPts val="384"/>
              </a:spcBef>
              <a:spcAft>
                <a:spcPts val="0"/>
              </a:spcAft>
              <a:buClr>
                <a:schemeClr val="dk1"/>
              </a:buClr>
              <a:buSzPts val="1920"/>
              <a:buFont typeface="Arial"/>
              <a:buChar char="»"/>
              <a:defRPr sz="1920"/>
            </a:lvl8pPr>
            <a:lvl9pPr marL="4114800" lvl="8" indent="-350520" algn="l">
              <a:spcBef>
                <a:spcPts val="384"/>
              </a:spcBef>
              <a:spcAft>
                <a:spcPts val="0"/>
              </a:spcAft>
              <a:buClr>
                <a:schemeClr val="dk1"/>
              </a:buClr>
              <a:buSzPts val="1920"/>
              <a:buFont typeface="Arial"/>
              <a:buChar char="»"/>
              <a:defRPr sz="1920"/>
            </a:lvl9pPr>
          </a:lstStyle>
          <a:p>
            <a:endParaRPr/>
          </a:p>
        </p:txBody>
      </p:sp>
      <p:sp>
        <p:nvSpPr>
          <p:cNvPr id="50" name="Google Shape;50;p8"/>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lvl="0" indent="0" algn="r">
              <a:spcBef>
                <a:spcPts val="0"/>
              </a:spcBef>
              <a:spcAft>
                <a:spcPts val="0"/>
              </a:spcAft>
              <a:buNone/>
              <a:defRPr sz="6360">
                <a:solidFill>
                  <a:schemeClr val="dk1"/>
                </a:solidFill>
                <a:latin typeface="Arial"/>
                <a:ea typeface="Arial"/>
                <a:cs typeface="Arial"/>
                <a:sym typeface="Arial"/>
              </a:defRPr>
            </a:lvl1pPr>
            <a:lvl2pPr marL="0" lvl="1" indent="0" algn="r">
              <a:spcBef>
                <a:spcPts val="0"/>
              </a:spcBef>
              <a:spcAft>
                <a:spcPts val="0"/>
              </a:spcAft>
              <a:buNone/>
              <a:defRPr sz="6360">
                <a:solidFill>
                  <a:schemeClr val="dk1"/>
                </a:solidFill>
                <a:latin typeface="Arial"/>
                <a:ea typeface="Arial"/>
                <a:cs typeface="Arial"/>
                <a:sym typeface="Arial"/>
              </a:defRPr>
            </a:lvl2pPr>
            <a:lvl3pPr marL="0" lvl="2" indent="0" algn="r">
              <a:spcBef>
                <a:spcPts val="0"/>
              </a:spcBef>
              <a:spcAft>
                <a:spcPts val="0"/>
              </a:spcAft>
              <a:buNone/>
              <a:defRPr sz="6360">
                <a:solidFill>
                  <a:schemeClr val="dk1"/>
                </a:solidFill>
                <a:latin typeface="Arial"/>
                <a:ea typeface="Arial"/>
                <a:cs typeface="Arial"/>
                <a:sym typeface="Arial"/>
              </a:defRPr>
            </a:lvl3pPr>
            <a:lvl4pPr marL="0" lvl="3" indent="0" algn="r">
              <a:spcBef>
                <a:spcPts val="0"/>
              </a:spcBef>
              <a:spcAft>
                <a:spcPts val="0"/>
              </a:spcAft>
              <a:buNone/>
              <a:defRPr sz="6360">
                <a:solidFill>
                  <a:schemeClr val="dk1"/>
                </a:solidFill>
                <a:latin typeface="Arial"/>
                <a:ea typeface="Arial"/>
                <a:cs typeface="Arial"/>
                <a:sym typeface="Arial"/>
              </a:defRPr>
            </a:lvl4pPr>
            <a:lvl5pPr marL="0" lvl="4" indent="0" algn="r">
              <a:spcBef>
                <a:spcPts val="0"/>
              </a:spcBef>
              <a:spcAft>
                <a:spcPts val="0"/>
              </a:spcAft>
              <a:buNone/>
              <a:defRPr sz="6360">
                <a:solidFill>
                  <a:schemeClr val="dk1"/>
                </a:solidFill>
                <a:latin typeface="Arial"/>
                <a:ea typeface="Arial"/>
                <a:cs typeface="Arial"/>
                <a:sym typeface="Arial"/>
              </a:defRPr>
            </a:lvl5pPr>
            <a:lvl6pPr marL="0" lvl="5" indent="0" algn="r">
              <a:spcBef>
                <a:spcPts val="0"/>
              </a:spcBef>
              <a:spcAft>
                <a:spcPts val="0"/>
              </a:spcAft>
              <a:buNone/>
              <a:defRPr sz="6360">
                <a:solidFill>
                  <a:schemeClr val="dk1"/>
                </a:solidFill>
                <a:latin typeface="Arial"/>
                <a:ea typeface="Arial"/>
                <a:cs typeface="Arial"/>
                <a:sym typeface="Arial"/>
              </a:defRPr>
            </a:lvl6pPr>
            <a:lvl7pPr marL="0" lvl="6" indent="0" algn="r">
              <a:spcBef>
                <a:spcPts val="0"/>
              </a:spcBef>
              <a:spcAft>
                <a:spcPts val="0"/>
              </a:spcAft>
              <a:buNone/>
              <a:defRPr sz="6360">
                <a:solidFill>
                  <a:schemeClr val="dk1"/>
                </a:solidFill>
                <a:latin typeface="Arial"/>
                <a:ea typeface="Arial"/>
                <a:cs typeface="Arial"/>
                <a:sym typeface="Arial"/>
              </a:defRPr>
            </a:lvl7pPr>
            <a:lvl8pPr marL="0" lvl="7" indent="0" algn="r">
              <a:spcBef>
                <a:spcPts val="0"/>
              </a:spcBef>
              <a:spcAft>
                <a:spcPts val="0"/>
              </a:spcAft>
              <a:buNone/>
              <a:defRPr sz="6360">
                <a:solidFill>
                  <a:schemeClr val="dk1"/>
                </a:solidFill>
                <a:latin typeface="Arial"/>
                <a:ea typeface="Arial"/>
                <a:cs typeface="Arial"/>
                <a:sym typeface="Arial"/>
              </a:defRPr>
            </a:lvl8pPr>
            <a:lvl9pPr marL="0" lvl="8" indent="0" algn="r">
              <a:spcBef>
                <a:spcPts val="0"/>
              </a:spcBef>
              <a:spcAft>
                <a:spcPts val="0"/>
              </a:spcAft>
              <a:buNone/>
              <a:defRPr sz="636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9"/>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lvl="0" indent="0" algn="r">
              <a:spcBef>
                <a:spcPts val="0"/>
              </a:spcBef>
              <a:spcAft>
                <a:spcPts val="0"/>
              </a:spcAft>
              <a:buNone/>
              <a:defRPr sz="6360">
                <a:solidFill>
                  <a:schemeClr val="dk1"/>
                </a:solidFill>
                <a:latin typeface="Arial"/>
                <a:ea typeface="Arial"/>
                <a:cs typeface="Arial"/>
                <a:sym typeface="Arial"/>
              </a:defRPr>
            </a:lvl1pPr>
            <a:lvl2pPr marL="0" lvl="1" indent="0" algn="r">
              <a:spcBef>
                <a:spcPts val="0"/>
              </a:spcBef>
              <a:spcAft>
                <a:spcPts val="0"/>
              </a:spcAft>
              <a:buNone/>
              <a:defRPr sz="6360">
                <a:solidFill>
                  <a:schemeClr val="dk1"/>
                </a:solidFill>
                <a:latin typeface="Arial"/>
                <a:ea typeface="Arial"/>
                <a:cs typeface="Arial"/>
                <a:sym typeface="Arial"/>
              </a:defRPr>
            </a:lvl2pPr>
            <a:lvl3pPr marL="0" lvl="2" indent="0" algn="r">
              <a:spcBef>
                <a:spcPts val="0"/>
              </a:spcBef>
              <a:spcAft>
                <a:spcPts val="0"/>
              </a:spcAft>
              <a:buNone/>
              <a:defRPr sz="6360">
                <a:solidFill>
                  <a:schemeClr val="dk1"/>
                </a:solidFill>
                <a:latin typeface="Arial"/>
                <a:ea typeface="Arial"/>
                <a:cs typeface="Arial"/>
                <a:sym typeface="Arial"/>
              </a:defRPr>
            </a:lvl3pPr>
            <a:lvl4pPr marL="0" lvl="3" indent="0" algn="r">
              <a:spcBef>
                <a:spcPts val="0"/>
              </a:spcBef>
              <a:spcAft>
                <a:spcPts val="0"/>
              </a:spcAft>
              <a:buNone/>
              <a:defRPr sz="6360">
                <a:solidFill>
                  <a:schemeClr val="dk1"/>
                </a:solidFill>
                <a:latin typeface="Arial"/>
                <a:ea typeface="Arial"/>
                <a:cs typeface="Arial"/>
                <a:sym typeface="Arial"/>
              </a:defRPr>
            </a:lvl4pPr>
            <a:lvl5pPr marL="0" lvl="4" indent="0" algn="r">
              <a:spcBef>
                <a:spcPts val="0"/>
              </a:spcBef>
              <a:spcAft>
                <a:spcPts val="0"/>
              </a:spcAft>
              <a:buNone/>
              <a:defRPr sz="6360">
                <a:solidFill>
                  <a:schemeClr val="dk1"/>
                </a:solidFill>
                <a:latin typeface="Arial"/>
                <a:ea typeface="Arial"/>
                <a:cs typeface="Arial"/>
                <a:sym typeface="Arial"/>
              </a:defRPr>
            </a:lvl5pPr>
            <a:lvl6pPr marL="0" lvl="5" indent="0" algn="r">
              <a:spcBef>
                <a:spcPts val="0"/>
              </a:spcBef>
              <a:spcAft>
                <a:spcPts val="0"/>
              </a:spcAft>
              <a:buNone/>
              <a:defRPr sz="6360">
                <a:solidFill>
                  <a:schemeClr val="dk1"/>
                </a:solidFill>
                <a:latin typeface="Arial"/>
                <a:ea typeface="Arial"/>
                <a:cs typeface="Arial"/>
                <a:sym typeface="Arial"/>
              </a:defRPr>
            </a:lvl6pPr>
            <a:lvl7pPr marL="0" lvl="6" indent="0" algn="r">
              <a:spcBef>
                <a:spcPts val="0"/>
              </a:spcBef>
              <a:spcAft>
                <a:spcPts val="0"/>
              </a:spcAft>
              <a:buNone/>
              <a:defRPr sz="6360">
                <a:solidFill>
                  <a:schemeClr val="dk1"/>
                </a:solidFill>
                <a:latin typeface="Arial"/>
                <a:ea typeface="Arial"/>
                <a:cs typeface="Arial"/>
                <a:sym typeface="Arial"/>
              </a:defRPr>
            </a:lvl7pPr>
            <a:lvl8pPr marL="0" lvl="7" indent="0" algn="r">
              <a:spcBef>
                <a:spcPts val="0"/>
              </a:spcBef>
              <a:spcAft>
                <a:spcPts val="0"/>
              </a:spcAft>
              <a:buNone/>
              <a:defRPr sz="6360">
                <a:solidFill>
                  <a:schemeClr val="dk1"/>
                </a:solidFill>
                <a:latin typeface="Arial"/>
                <a:ea typeface="Arial"/>
                <a:cs typeface="Arial"/>
                <a:sym typeface="Arial"/>
              </a:defRPr>
            </a:lvl8pPr>
            <a:lvl9pPr marL="0" lvl="8" indent="0" algn="r">
              <a:spcBef>
                <a:spcPts val="0"/>
              </a:spcBef>
              <a:spcAft>
                <a:spcPts val="0"/>
              </a:spcAft>
              <a:buNone/>
              <a:defRPr sz="636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2194560" y="1310640"/>
            <a:ext cx="14439900" cy="5577840"/>
          </a:xfrm>
          <a:prstGeom prst="rect">
            <a:avLst/>
          </a:prstGeom>
          <a:noFill/>
          <a:ln>
            <a:noFill/>
          </a:ln>
        </p:spPr>
        <p:txBody>
          <a:bodyPr spcFirstLastPara="1" wrap="square" lIns="365700" tIns="182850" rIns="365700" bIns="182850" anchor="b" anchorCtr="0">
            <a:noAutofit/>
          </a:bodyPr>
          <a:lstStyle>
            <a:lvl1pPr lvl="0" algn="l">
              <a:spcBef>
                <a:spcPts val="0"/>
              </a:spcBef>
              <a:spcAft>
                <a:spcPts val="0"/>
              </a:spcAft>
              <a:buSzPts val="1400"/>
              <a:buNone/>
              <a:defRPr sz="24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10"/>
          <p:cNvSpPr txBox="1">
            <a:spLocks noGrp="1"/>
          </p:cNvSpPr>
          <p:nvPr>
            <p:ph type="body" idx="1"/>
          </p:nvPr>
        </p:nvSpPr>
        <p:spPr>
          <a:xfrm>
            <a:off x="17160241" y="1310640"/>
            <a:ext cx="24536399" cy="28094939"/>
          </a:xfrm>
          <a:prstGeom prst="rect">
            <a:avLst/>
          </a:prstGeom>
          <a:noFill/>
          <a:ln>
            <a:noFill/>
          </a:ln>
        </p:spPr>
        <p:txBody>
          <a:bodyPr spcFirstLastPara="1" wrap="square" lIns="365700" tIns="182850" rIns="365700" bIns="182850" anchor="t" anchorCtr="0">
            <a:noAutofit/>
          </a:bodyPr>
          <a:lstStyle>
            <a:lvl1pPr marL="457200" lvl="0" indent="-472440" algn="l">
              <a:spcBef>
                <a:spcPts val="768"/>
              </a:spcBef>
              <a:spcAft>
                <a:spcPts val="0"/>
              </a:spcAft>
              <a:buClr>
                <a:schemeClr val="dk1"/>
              </a:buClr>
              <a:buSzPts val="3840"/>
              <a:buFont typeface="Arial"/>
              <a:buChar char="•"/>
              <a:defRPr sz="3840"/>
            </a:lvl1pPr>
            <a:lvl2pPr marL="914400" lvl="1" indent="-441960" algn="l">
              <a:spcBef>
                <a:spcPts val="672"/>
              </a:spcBef>
              <a:spcAft>
                <a:spcPts val="0"/>
              </a:spcAft>
              <a:buClr>
                <a:schemeClr val="dk1"/>
              </a:buClr>
              <a:buSzPts val="3360"/>
              <a:buFont typeface="Arial"/>
              <a:buChar char="–"/>
              <a:defRPr sz="3359"/>
            </a:lvl2pPr>
            <a:lvl3pPr marL="1371600" lvl="2" indent="-411480" algn="l">
              <a:spcBef>
                <a:spcPts val="576"/>
              </a:spcBef>
              <a:spcAft>
                <a:spcPts val="0"/>
              </a:spcAft>
              <a:buClr>
                <a:schemeClr val="dk1"/>
              </a:buClr>
              <a:buSzPts val="2880"/>
              <a:buFont typeface="Arial"/>
              <a:buChar char="•"/>
              <a:defRPr sz="2880"/>
            </a:lvl3pPr>
            <a:lvl4pPr marL="1828800" lvl="3" indent="-381000" algn="l">
              <a:spcBef>
                <a:spcPts val="480"/>
              </a:spcBef>
              <a:spcAft>
                <a:spcPts val="0"/>
              </a:spcAft>
              <a:buClr>
                <a:schemeClr val="dk1"/>
              </a:buClr>
              <a:buSzPts val="2400"/>
              <a:buFont typeface="Arial"/>
              <a:buChar char="–"/>
              <a:defRPr sz="2400"/>
            </a:lvl4pPr>
            <a:lvl5pPr marL="2286000" lvl="4" indent="-381000" algn="l">
              <a:spcBef>
                <a:spcPts val="480"/>
              </a:spcBef>
              <a:spcAft>
                <a:spcPts val="0"/>
              </a:spcAft>
              <a:buClr>
                <a:schemeClr val="dk1"/>
              </a:buClr>
              <a:buSzPts val="2400"/>
              <a:buFont typeface="Arial"/>
              <a:buChar char="»"/>
              <a:defRPr sz="2400"/>
            </a:lvl5pPr>
            <a:lvl6pPr marL="2743200" lvl="5" indent="-381000" algn="l">
              <a:spcBef>
                <a:spcPts val="480"/>
              </a:spcBef>
              <a:spcAft>
                <a:spcPts val="0"/>
              </a:spcAft>
              <a:buClr>
                <a:schemeClr val="dk1"/>
              </a:buClr>
              <a:buSzPts val="2400"/>
              <a:buFont typeface="Arial"/>
              <a:buChar char="»"/>
              <a:defRPr sz="2400"/>
            </a:lvl6pPr>
            <a:lvl7pPr marL="3200400" lvl="6" indent="-381000" algn="l">
              <a:spcBef>
                <a:spcPts val="480"/>
              </a:spcBef>
              <a:spcAft>
                <a:spcPts val="0"/>
              </a:spcAft>
              <a:buClr>
                <a:schemeClr val="dk1"/>
              </a:buClr>
              <a:buSzPts val="2400"/>
              <a:buFont typeface="Arial"/>
              <a:buChar char="»"/>
              <a:defRPr sz="2400"/>
            </a:lvl7pPr>
            <a:lvl8pPr marL="3657600" lvl="7" indent="-381000" algn="l">
              <a:spcBef>
                <a:spcPts val="480"/>
              </a:spcBef>
              <a:spcAft>
                <a:spcPts val="0"/>
              </a:spcAft>
              <a:buClr>
                <a:schemeClr val="dk1"/>
              </a:buClr>
              <a:buSzPts val="2400"/>
              <a:buFont typeface="Arial"/>
              <a:buChar char="»"/>
              <a:defRPr sz="2400"/>
            </a:lvl8pPr>
            <a:lvl9pPr marL="4114800" lvl="8" indent="-381000" algn="l">
              <a:spcBef>
                <a:spcPts val="480"/>
              </a:spcBef>
              <a:spcAft>
                <a:spcPts val="0"/>
              </a:spcAft>
              <a:buClr>
                <a:schemeClr val="dk1"/>
              </a:buClr>
              <a:buSzPts val="2400"/>
              <a:buFont typeface="Arial"/>
              <a:buChar char="»"/>
              <a:defRPr sz="2400"/>
            </a:lvl9pPr>
          </a:lstStyle>
          <a:p>
            <a:endParaRPr/>
          </a:p>
        </p:txBody>
      </p:sp>
      <p:sp>
        <p:nvSpPr>
          <p:cNvPr id="61" name="Google Shape;61;p10"/>
          <p:cNvSpPr txBox="1">
            <a:spLocks noGrp="1"/>
          </p:cNvSpPr>
          <p:nvPr>
            <p:ph type="body" idx="2"/>
          </p:nvPr>
        </p:nvSpPr>
        <p:spPr>
          <a:xfrm>
            <a:off x="2194560" y="6888480"/>
            <a:ext cx="14439900" cy="22517100"/>
          </a:xfrm>
          <a:prstGeom prst="rect">
            <a:avLst/>
          </a:prstGeom>
          <a:noFill/>
          <a:ln>
            <a:noFill/>
          </a:ln>
        </p:spPr>
        <p:txBody>
          <a:bodyPr spcFirstLastPara="1" wrap="square" lIns="365700" tIns="182850" rIns="365700" bIns="182850" anchor="t" anchorCtr="0">
            <a:noAutofit/>
          </a:bodyPr>
          <a:lstStyle>
            <a:lvl1pPr marL="457200" lvl="0" indent="-228600" algn="l">
              <a:spcBef>
                <a:spcPts val="336"/>
              </a:spcBef>
              <a:spcAft>
                <a:spcPts val="0"/>
              </a:spcAft>
              <a:buClr>
                <a:schemeClr val="dk1"/>
              </a:buClr>
              <a:buSzPts val="1680"/>
              <a:buFont typeface="Arial"/>
              <a:buNone/>
              <a:defRPr sz="1679"/>
            </a:lvl1pPr>
            <a:lvl2pPr marL="914400" lvl="1" indent="-228600" algn="l">
              <a:spcBef>
                <a:spcPts val="288"/>
              </a:spcBef>
              <a:spcAft>
                <a:spcPts val="0"/>
              </a:spcAft>
              <a:buClr>
                <a:schemeClr val="dk1"/>
              </a:buClr>
              <a:buSzPts val="1440"/>
              <a:buFont typeface="Arial"/>
              <a:buNone/>
              <a:defRPr sz="144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16"/>
              </a:spcBef>
              <a:spcAft>
                <a:spcPts val="0"/>
              </a:spcAft>
              <a:buClr>
                <a:schemeClr val="dk1"/>
              </a:buClr>
              <a:buSzPts val="1080"/>
              <a:buFont typeface="Arial"/>
              <a:buNone/>
              <a:defRPr sz="1080"/>
            </a:lvl4pPr>
            <a:lvl5pPr marL="2286000" lvl="4" indent="-228600" algn="l">
              <a:spcBef>
                <a:spcPts val="216"/>
              </a:spcBef>
              <a:spcAft>
                <a:spcPts val="0"/>
              </a:spcAft>
              <a:buClr>
                <a:schemeClr val="dk1"/>
              </a:buClr>
              <a:buSzPts val="1080"/>
              <a:buFont typeface="Arial"/>
              <a:buNone/>
              <a:defRPr sz="1080"/>
            </a:lvl5pPr>
            <a:lvl6pPr marL="2743200" lvl="5" indent="-228600" algn="l">
              <a:spcBef>
                <a:spcPts val="216"/>
              </a:spcBef>
              <a:spcAft>
                <a:spcPts val="0"/>
              </a:spcAft>
              <a:buClr>
                <a:schemeClr val="dk1"/>
              </a:buClr>
              <a:buSzPts val="1080"/>
              <a:buFont typeface="Arial"/>
              <a:buNone/>
              <a:defRPr sz="1080"/>
            </a:lvl6pPr>
            <a:lvl7pPr marL="3200400" lvl="6" indent="-228600" algn="l">
              <a:spcBef>
                <a:spcPts val="216"/>
              </a:spcBef>
              <a:spcAft>
                <a:spcPts val="0"/>
              </a:spcAft>
              <a:buClr>
                <a:schemeClr val="dk1"/>
              </a:buClr>
              <a:buSzPts val="1080"/>
              <a:buFont typeface="Arial"/>
              <a:buNone/>
              <a:defRPr sz="1080"/>
            </a:lvl7pPr>
            <a:lvl8pPr marL="3657600" lvl="7" indent="-228600" algn="l">
              <a:spcBef>
                <a:spcPts val="216"/>
              </a:spcBef>
              <a:spcAft>
                <a:spcPts val="0"/>
              </a:spcAft>
              <a:buClr>
                <a:schemeClr val="dk1"/>
              </a:buClr>
              <a:buSzPts val="1080"/>
              <a:buFont typeface="Arial"/>
              <a:buNone/>
              <a:defRPr sz="1080"/>
            </a:lvl8pPr>
            <a:lvl9pPr marL="4114800" lvl="8" indent="-228600" algn="l">
              <a:spcBef>
                <a:spcPts val="216"/>
              </a:spcBef>
              <a:spcAft>
                <a:spcPts val="0"/>
              </a:spcAft>
              <a:buClr>
                <a:schemeClr val="dk1"/>
              </a:buClr>
              <a:buSzPts val="1080"/>
              <a:buFont typeface="Arial"/>
              <a:buNone/>
              <a:defRPr sz="1080"/>
            </a:lvl9pPr>
          </a:lstStyle>
          <a:p>
            <a:endParaRPr/>
          </a:p>
        </p:txBody>
      </p:sp>
      <p:sp>
        <p:nvSpPr>
          <p:cNvPr id="62" name="Google Shape;62;p10"/>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lvl="0" indent="0" algn="r">
              <a:spcBef>
                <a:spcPts val="0"/>
              </a:spcBef>
              <a:spcAft>
                <a:spcPts val="0"/>
              </a:spcAft>
              <a:buNone/>
              <a:defRPr sz="6360">
                <a:solidFill>
                  <a:schemeClr val="dk1"/>
                </a:solidFill>
                <a:latin typeface="Arial"/>
                <a:ea typeface="Arial"/>
                <a:cs typeface="Arial"/>
                <a:sym typeface="Arial"/>
              </a:defRPr>
            </a:lvl1pPr>
            <a:lvl2pPr marL="0" lvl="1" indent="0" algn="r">
              <a:spcBef>
                <a:spcPts val="0"/>
              </a:spcBef>
              <a:spcAft>
                <a:spcPts val="0"/>
              </a:spcAft>
              <a:buNone/>
              <a:defRPr sz="6360">
                <a:solidFill>
                  <a:schemeClr val="dk1"/>
                </a:solidFill>
                <a:latin typeface="Arial"/>
                <a:ea typeface="Arial"/>
                <a:cs typeface="Arial"/>
                <a:sym typeface="Arial"/>
              </a:defRPr>
            </a:lvl2pPr>
            <a:lvl3pPr marL="0" lvl="2" indent="0" algn="r">
              <a:spcBef>
                <a:spcPts val="0"/>
              </a:spcBef>
              <a:spcAft>
                <a:spcPts val="0"/>
              </a:spcAft>
              <a:buNone/>
              <a:defRPr sz="6360">
                <a:solidFill>
                  <a:schemeClr val="dk1"/>
                </a:solidFill>
                <a:latin typeface="Arial"/>
                <a:ea typeface="Arial"/>
                <a:cs typeface="Arial"/>
                <a:sym typeface="Arial"/>
              </a:defRPr>
            </a:lvl3pPr>
            <a:lvl4pPr marL="0" lvl="3" indent="0" algn="r">
              <a:spcBef>
                <a:spcPts val="0"/>
              </a:spcBef>
              <a:spcAft>
                <a:spcPts val="0"/>
              </a:spcAft>
              <a:buNone/>
              <a:defRPr sz="6360">
                <a:solidFill>
                  <a:schemeClr val="dk1"/>
                </a:solidFill>
                <a:latin typeface="Arial"/>
                <a:ea typeface="Arial"/>
                <a:cs typeface="Arial"/>
                <a:sym typeface="Arial"/>
              </a:defRPr>
            </a:lvl4pPr>
            <a:lvl5pPr marL="0" lvl="4" indent="0" algn="r">
              <a:spcBef>
                <a:spcPts val="0"/>
              </a:spcBef>
              <a:spcAft>
                <a:spcPts val="0"/>
              </a:spcAft>
              <a:buNone/>
              <a:defRPr sz="6360">
                <a:solidFill>
                  <a:schemeClr val="dk1"/>
                </a:solidFill>
                <a:latin typeface="Arial"/>
                <a:ea typeface="Arial"/>
                <a:cs typeface="Arial"/>
                <a:sym typeface="Arial"/>
              </a:defRPr>
            </a:lvl5pPr>
            <a:lvl6pPr marL="0" lvl="5" indent="0" algn="r">
              <a:spcBef>
                <a:spcPts val="0"/>
              </a:spcBef>
              <a:spcAft>
                <a:spcPts val="0"/>
              </a:spcAft>
              <a:buNone/>
              <a:defRPr sz="6360">
                <a:solidFill>
                  <a:schemeClr val="dk1"/>
                </a:solidFill>
                <a:latin typeface="Arial"/>
                <a:ea typeface="Arial"/>
                <a:cs typeface="Arial"/>
                <a:sym typeface="Arial"/>
              </a:defRPr>
            </a:lvl6pPr>
            <a:lvl7pPr marL="0" lvl="6" indent="0" algn="r">
              <a:spcBef>
                <a:spcPts val="0"/>
              </a:spcBef>
              <a:spcAft>
                <a:spcPts val="0"/>
              </a:spcAft>
              <a:buNone/>
              <a:defRPr sz="6360">
                <a:solidFill>
                  <a:schemeClr val="dk1"/>
                </a:solidFill>
                <a:latin typeface="Arial"/>
                <a:ea typeface="Arial"/>
                <a:cs typeface="Arial"/>
                <a:sym typeface="Arial"/>
              </a:defRPr>
            </a:lvl7pPr>
            <a:lvl8pPr marL="0" lvl="7" indent="0" algn="r">
              <a:spcBef>
                <a:spcPts val="0"/>
              </a:spcBef>
              <a:spcAft>
                <a:spcPts val="0"/>
              </a:spcAft>
              <a:buNone/>
              <a:defRPr sz="6360">
                <a:solidFill>
                  <a:schemeClr val="dk1"/>
                </a:solidFill>
                <a:latin typeface="Arial"/>
                <a:ea typeface="Arial"/>
                <a:cs typeface="Arial"/>
                <a:sym typeface="Arial"/>
              </a:defRPr>
            </a:lvl8pPr>
            <a:lvl9pPr marL="0" lvl="8" indent="0" algn="r">
              <a:spcBef>
                <a:spcPts val="0"/>
              </a:spcBef>
              <a:spcAft>
                <a:spcPts val="0"/>
              </a:spcAft>
              <a:buNone/>
              <a:defRPr sz="636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8602980" y="23042880"/>
            <a:ext cx="26334721" cy="2720340"/>
          </a:xfrm>
          <a:prstGeom prst="rect">
            <a:avLst/>
          </a:prstGeom>
          <a:noFill/>
          <a:ln>
            <a:noFill/>
          </a:ln>
        </p:spPr>
        <p:txBody>
          <a:bodyPr spcFirstLastPara="1" wrap="square" lIns="365700" tIns="182850" rIns="365700" bIns="182850" anchor="b" anchorCtr="0">
            <a:noAutofit/>
          </a:bodyPr>
          <a:lstStyle>
            <a:lvl1pPr lvl="0" algn="l">
              <a:spcBef>
                <a:spcPts val="0"/>
              </a:spcBef>
              <a:spcAft>
                <a:spcPts val="0"/>
              </a:spcAft>
              <a:buSzPts val="1400"/>
              <a:buNone/>
              <a:defRPr sz="24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1"/>
          <p:cNvSpPr>
            <a:spLocks noGrp="1"/>
          </p:cNvSpPr>
          <p:nvPr>
            <p:ph type="pic" idx="2"/>
          </p:nvPr>
        </p:nvSpPr>
        <p:spPr>
          <a:xfrm>
            <a:off x="8602980" y="2941320"/>
            <a:ext cx="26334721" cy="19751040"/>
          </a:xfrm>
          <a:prstGeom prst="rect">
            <a:avLst/>
          </a:prstGeom>
          <a:noFill/>
          <a:ln>
            <a:noFill/>
          </a:ln>
        </p:spPr>
        <p:txBody>
          <a:bodyPr spcFirstLastPara="1" wrap="square" lIns="365700" tIns="182850" rIns="365700" bIns="182850" anchor="t" anchorCtr="0">
            <a:noAutofit/>
          </a:bodyPr>
          <a:lstStyle>
            <a:lvl1pPr marR="0" lvl="0" algn="l" rtl="0">
              <a:spcBef>
                <a:spcPts val="768"/>
              </a:spcBef>
              <a:spcAft>
                <a:spcPts val="0"/>
              </a:spcAft>
              <a:buClr>
                <a:schemeClr val="dk1"/>
              </a:buClr>
              <a:buSzPts val="3840"/>
              <a:buFont typeface="Arial"/>
              <a:buNone/>
              <a:defRPr sz="3840" b="0" i="0" u="none" strike="noStrike" cap="none">
                <a:solidFill>
                  <a:schemeClr val="dk1"/>
                </a:solidFill>
                <a:latin typeface="Arial"/>
                <a:ea typeface="Arial"/>
                <a:cs typeface="Arial"/>
                <a:sym typeface="Arial"/>
              </a:defRPr>
            </a:lvl1pPr>
            <a:lvl2pPr marR="0" lvl="1" algn="l" rtl="0">
              <a:spcBef>
                <a:spcPts val="672"/>
              </a:spcBef>
              <a:spcAft>
                <a:spcPts val="0"/>
              </a:spcAft>
              <a:buClr>
                <a:schemeClr val="dk1"/>
              </a:buClr>
              <a:buSzPts val="3360"/>
              <a:buFont typeface="Arial"/>
              <a:buNone/>
              <a:defRPr sz="3359" b="0" i="0" u="none" strike="noStrike" cap="none">
                <a:solidFill>
                  <a:schemeClr val="dk1"/>
                </a:solidFill>
                <a:latin typeface="Arial"/>
                <a:ea typeface="Arial"/>
                <a:cs typeface="Arial"/>
                <a:sym typeface="Arial"/>
              </a:defRPr>
            </a:lvl2pPr>
            <a:lvl3pPr marR="0" lvl="2" algn="l" rtl="0">
              <a:spcBef>
                <a:spcPts val="576"/>
              </a:spcBef>
              <a:spcAft>
                <a:spcPts val="0"/>
              </a:spcAft>
              <a:buClr>
                <a:schemeClr val="dk1"/>
              </a:buClr>
              <a:buSzPts val="2880"/>
              <a:buFont typeface="Arial"/>
              <a:buNone/>
              <a:defRPr sz="2880" b="0" i="0" u="none" strike="noStrike" cap="none">
                <a:solidFill>
                  <a:schemeClr val="dk1"/>
                </a:solidFill>
                <a:latin typeface="Arial"/>
                <a:ea typeface="Arial"/>
                <a:cs typeface="Arial"/>
                <a:sym typeface="Arial"/>
              </a:defRPr>
            </a:lvl3pPr>
            <a:lvl4pPr marR="0" lvl="3"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68" name="Google Shape;68;p11"/>
          <p:cNvSpPr txBox="1">
            <a:spLocks noGrp="1"/>
          </p:cNvSpPr>
          <p:nvPr>
            <p:ph type="body" idx="1"/>
          </p:nvPr>
        </p:nvSpPr>
        <p:spPr>
          <a:xfrm>
            <a:off x="8602980" y="25763220"/>
            <a:ext cx="26334721" cy="3863340"/>
          </a:xfrm>
          <a:prstGeom prst="rect">
            <a:avLst/>
          </a:prstGeom>
          <a:noFill/>
          <a:ln>
            <a:noFill/>
          </a:ln>
        </p:spPr>
        <p:txBody>
          <a:bodyPr spcFirstLastPara="1" wrap="square" lIns="365700" tIns="182850" rIns="365700" bIns="182850" anchor="t" anchorCtr="0">
            <a:noAutofit/>
          </a:bodyPr>
          <a:lstStyle>
            <a:lvl1pPr marL="457200" lvl="0" indent="-228600" algn="l">
              <a:spcBef>
                <a:spcPts val="336"/>
              </a:spcBef>
              <a:spcAft>
                <a:spcPts val="0"/>
              </a:spcAft>
              <a:buClr>
                <a:schemeClr val="dk1"/>
              </a:buClr>
              <a:buSzPts val="1680"/>
              <a:buFont typeface="Arial"/>
              <a:buNone/>
              <a:defRPr sz="1679"/>
            </a:lvl1pPr>
            <a:lvl2pPr marL="914400" lvl="1" indent="-228600" algn="l">
              <a:spcBef>
                <a:spcPts val="288"/>
              </a:spcBef>
              <a:spcAft>
                <a:spcPts val="0"/>
              </a:spcAft>
              <a:buClr>
                <a:schemeClr val="dk1"/>
              </a:buClr>
              <a:buSzPts val="1440"/>
              <a:buFont typeface="Arial"/>
              <a:buNone/>
              <a:defRPr sz="144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16"/>
              </a:spcBef>
              <a:spcAft>
                <a:spcPts val="0"/>
              </a:spcAft>
              <a:buClr>
                <a:schemeClr val="dk1"/>
              </a:buClr>
              <a:buSzPts val="1080"/>
              <a:buFont typeface="Arial"/>
              <a:buNone/>
              <a:defRPr sz="1080"/>
            </a:lvl4pPr>
            <a:lvl5pPr marL="2286000" lvl="4" indent="-228600" algn="l">
              <a:spcBef>
                <a:spcPts val="216"/>
              </a:spcBef>
              <a:spcAft>
                <a:spcPts val="0"/>
              </a:spcAft>
              <a:buClr>
                <a:schemeClr val="dk1"/>
              </a:buClr>
              <a:buSzPts val="1080"/>
              <a:buFont typeface="Arial"/>
              <a:buNone/>
              <a:defRPr sz="1080"/>
            </a:lvl5pPr>
            <a:lvl6pPr marL="2743200" lvl="5" indent="-228600" algn="l">
              <a:spcBef>
                <a:spcPts val="216"/>
              </a:spcBef>
              <a:spcAft>
                <a:spcPts val="0"/>
              </a:spcAft>
              <a:buClr>
                <a:schemeClr val="dk1"/>
              </a:buClr>
              <a:buSzPts val="1080"/>
              <a:buFont typeface="Arial"/>
              <a:buNone/>
              <a:defRPr sz="1080"/>
            </a:lvl6pPr>
            <a:lvl7pPr marL="3200400" lvl="6" indent="-228600" algn="l">
              <a:spcBef>
                <a:spcPts val="216"/>
              </a:spcBef>
              <a:spcAft>
                <a:spcPts val="0"/>
              </a:spcAft>
              <a:buClr>
                <a:schemeClr val="dk1"/>
              </a:buClr>
              <a:buSzPts val="1080"/>
              <a:buFont typeface="Arial"/>
              <a:buNone/>
              <a:defRPr sz="1080"/>
            </a:lvl7pPr>
            <a:lvl8pPr marL="3657600" lvl="7" indent="-228600" algn="l">
              <a:spcBef>
                <a:spcPts val="216"/>
              </a:spcBef>
              <a:spcAft>
                <a:spcPts val="0"/>
              </a:spcAft>
              <a:buClr>
                <a:schemeClr val="dk1"/>
              </a:buClr>
              <a:buSzPts val="1080"/>
              <a:buFont typeface="Arial"/>
              <a:buNone/>
              <a:defRPr sz="1080"/>
            </a:lvl8pPr>
            <a:lvl9pPr marL="4114800" lvl="8" indent="-228600" algn="l">
              <a:spcBef>
                <a:spcPts val="216"/>
              </a:spcBef>
              <a:spcAft>
                <a:spcPts val="0"/>
              </a:spcAft>
              <a:buClr>
                <a:schemeClr val="dk1"/>
              </a:buClr>
              <a:buSzPts val="1080"/>
              <a:buFont typeface="Arial"/>
              <a:buNone/>
              <a:defRPr sz="1080"/>
            </a:lvl9pPr>
          </a:lstStyle>
          <a:p>
            <a:endParaRPr/>
          </a:p>
        </p:txBody>
      </p:sp>
      <p:sp>
        <p:nvSpPr>
          <p:cNvPr id="69" name="Google Shape;69;p11"/>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1"/>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1"/>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lvl="0" indent="0" algn="r">
              <a:spcBef>
                <a:spcPts val="0"/>
              </a:spcBef>
              <a:spcAft>
                <a:spcPts val="0"/>
              </a:spcAft>
              <a:buNone/>
              <a:defRPr sz="6360">
                <a:solidFill>
                  <a:schemeClr val="dk1"/>
                </a:solidFill>
                <a:latin typeface="Arial"/>
                <a:ea typeface="Arial"/>
                <a:cs typeface="Arial"/>
                <a:sym typeface="Arial"/>
              </a:defRPr>
            </a:lvl1pPr>
            <a:lvl2pPr marL="0" lvl="1" indent="0" algn="r">
              <a:spcBef>
                <a:spcPts val="0"/>
              </a:spcBef>
              <a:spcAft>
                <a:spcPts val="0"/>
              </a:spcAft>
              <a:buNone/>
              <a:defRPr sz="6360">
                <a:solidFill>
                  <a:schemeClr val="dk1"/>
                </a:solidFill>
                <a:latin typeface="Arial"/>
                <a:ea typeface="Arial"/>
                <a:cs typeface="Arial"/>
                <a:sym typeface="Arial"/>
              </a:defRPr>
            </a:lvl2pPr>
            <a:lvl3pPr marL="0" lvl="2" indent="0" algn="r">
              <a:spcBef>
                <a:spcPts val="0"/>
              </a:spcBef>
              <a:spcAft>
                <a:spcPts val="0"/>
              </a:spcAft>
              <a:buNone/>
              <a:defRPr sz="6360">
                <a:solidFill>
                  <a:schemeClr val="dk1"/>
                </a:solidFill>
                <a:latin typeface="Arial"/>
                <a:ea typeface="Arial"/>
                <a:cs typeface="Arial"/>
                <a:sym typeface="Arial"/>
              </a:defRPr>
            </a:lvl3pPr>
            <a:lvl4pPr marL="0" lvl="3" indent="0" algn="r">
              <a:spcBef>
                <a:spcPts val="0"/>
              </a:spcBef>
              <a:spcAft>
                <a:spcPts val="0"/>
              </a:spcAft>
              <a:buNone/>
              <a:defRPr sz="6360">
                <a:solidFill>
                  <a:schemeClr val="dk1"/>
                </a:solidFill>
                <a:latin typeface="Arial"/>
                <a:ea typeface="Arial"/>
                <a:cs typeface="Arial"/>
                <a:sym typeface="Arial"/>
              </a:defRPr>
            </a:lvl4pPr>
            <a:lvl5pPr marL="0" lvl="4" indent="0" algn="r">
              <a:spcBef>
                <a:spcPts val="0"/>
              </a:spcBef>
              <a:spcAft>
                <a:spcPts val="0"/>
              </a:spcAft>
              <a:buNone/>
              <a:defRPr sz="6360">
                <a:solidFill>
                  <a:schemeClr val="dk1"/>
                </a:solidFill>
                <a:latin typeface="Arial"/>
                <a:ea typeface="Arial"/>
                <a:cs typeface="Arial"/>
                <a:sym typeface="Arial"/>
              </a:defRPr>
            </a:lvl5pPr>
            <a:lvl6pPr marL="0" lvl="5" indent="0" algn="r">
              <a:spcBef>
                <a:spcPts val="0"/>
              </a:spcBef>
              <a:spcAft>
                <a:spcPts val="0"/>
              </a:spcAft>
              <a:buNone/>
              <a:defRPr sz="6360">
                <a:solidFill>
                  <a:schemeClr val="dk1"/>
                </a:solidFill>
                <a:latin typeface="Arial"/>
                <a:ea typeface="Arial"/>
                <a:cs typeface="Arial"/>
                <a:sym typeface="Arial"/>
              </a:defRPr>
            </a:lvl6pPr>
            <a:lvl7pPr marL="0" lvl="6" indent="0" algn="r">
              <a:spcBef>
                <a:spcPts val="0"/>
              </a:spcBef>
              <a:spcAft>
                <a:spcPts val="0"/>
              </a:spcAft>
              <a:buNone/>
              <a:defRPr sz="6360">
                <a:solidFill>
                  <a:schemeClr val="dk1"/>
                </a:solidFill>
                <a:latin typeface="Arial"/>
                <a:ea typeface="Arial"/>
                <a:cs typeface="Arial"/>
                <a:sym typeface="Arial"/>
              </a:defRPr>
            </a:lvl7pPr>
            <a:lvl8pPr marL="0" lvl="7" indent="0" algn="r">
              <a:spcBef>
                <a:spcPts val="0"/>
              </a:spcBef>
              <a:spcAft>
                <a:spcPts val="0"/>
              </a:spcAft>
              <a:buNone/>
              <a:defRPr sz="6360">
                <a:solidFill>
                  <a:schemeClr val="dk1"/>
                </a:solidFill>
                <a:latin typeface="Arial"/>
                <a:ea typeface="Arial"/>
                <a:cs typeface="Arial"/>
                <a:sym typeface="Arial"/>
              </a:defRPr>
            </a:lvl8pPr>
            <a:lvl9pPr marL="0" lvl="8" indent="0" algn="r">
              <a:spcBef>
                <a:spcPts val="0"/>
              </a:spcBef>
              <a:spcAft>
                <a:spcPts val="0"/>
              </a:spcAft>
              <a:buNone/>
              <a:defRPr sz="636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marR="0" lvl="0" algn="ctr" rtl="0">
              <a:spcBef>
                <a:spcPts val="0"/>
              </a:spcBef>
              <a:spcAft>
                <a:spcPts val="0"/>
              </a:spcAft>
              <a:buSzPts val="1400"/>
              <a:buNone/>
              <a:defRPr sz="2148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2148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2148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2148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2148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2148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2148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2148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21480" b="0" i="0" u="none" strike="noStrike" cap="none">
                <a:solidFill>
                  <a:schemeClr val="dk2"/>
                </a:solidFill>
                <a:latin typeface="Arial"/>
                <a:ea typeface="Arial"/>
                <a:cs typeface="Arial"/>
                <a:sym typeface="Arial"/>
              </a:defRPr>
            </a:lvl9pPr>
          </a:lstStyle>
          <a:p>
            <a:endParaRPr/>
          </a:p>
        </p:txBody>
      </p:sp>
      <p:sp>
        <p:nvSpPr>
          <p:cNvPr id="11" name="Google Shape;11;p2"/>
          <p:cNvSpPr txBox="1">
            <a:spLocks noGrp="1"/>
          </p:cNvSpPr>
          <p:nvPr>
            <p:ph type="body" idx="1"/>
          </p:nvPr>
        </p:nvSpPr>
        <p:spPr>
          <a:xfrm>
            <a:off x="2186940" y="7658100"/>
            <a:ext cx="39517319" cy="21777959"/>
          </a:xfrm>
          <a:prstGeom prst="rect">
            <a:avLst/>
          </a:prstGeom>
          <a:noFill/>
          <a:ln>
            <a:noFill/>
          </a:ln>
        </p:spPr>
        <p:txBody>
          <a:bodyPr spcFirstLastPara="1" wrap="square" lIns="365700" tIns="182850" rIns="365700" bIns="182850" anchor="t" anchorCtr="0">
            <a:noAutofit/>
          </a:bodyPr>
          <a:lstStyle>
            <a:lvl1pPr marL="457200" marR="0" lvl="0" indent="-1249680" algn="l" rtl="0">
              <a:spcBef>
                <a:spcPts val="3216"/>
              </a:spcBef>
              <a:spcAft>
                <a:spcPts val="0"/>
              </a:spcAft>
              <a:buClr>
                <a:schemeClr val="dk1"/>
              </a:buClr>
              <a:buSzPts val="16080"/>
              <a:buFont typeface="Arial"/>
              <a:buChar char="•"/>
              <a:defRPr sz="16080" b="0" i="0" u="none" strike="noStrike" cap="none">
                <a:solidFill>
                  <a:schemeClr val="dk1"/>
                </a:solidFill>
                <a:latin typeface="Arial"/>
                <a:ea typeface="Arial"/>
                <a:cs typeface="Arial"/>
                <a:sym typeface="Arial"/>
              </a:defRPr>
            </a:lvl1pPr>
            <a:lvl2pPr marL="914400" marR="0" lvl="1" indent="-1074420" algn="l" rtl="0">
              <a:spcBef>
                <a:spcPts val="2664"/>
              </a:spcBef>
              <a:spcAft>
                <a:spcPts val="0"/>
              </a:spcAft>
              <a:buClr>
                <a:schemeClr val="dk1"/>
              </a:buClr>
              <a:buSzPts val="13320"/>
              <a:buFont typeface="Arial"/>
              <a:buChar char="–"/>
              <a:defRPr sz="13320" b="0" i="0" u="none" strike="noStrike" cap="none">
                <a:solidFill>
                  <a:schemeClr val="dk1"/>
                </a:solidFill>
                <a:latin typeface="Arial"/>
                <a:ea typeface="Arial"/>
                <a:cs typeface="Arial"/>
                <a:sym typeface="Arial"/>
              </a:defRPr>
            </a:lvl2pPr>
            <a:lvl3pPr marL="1371600" marR="0" lvl="2" indent="-929639" algn="l" rtl="0">
              <a:spcBef>
                <a:spcPts val="2208"/>
              </a:spcBef>
              <a:spcAft>
                <a:spcPts val="0"/>
              </a:spcAft>
              <a:buClr>
                <a:schemeClr val="dk1"/>
              </a:buClr>
              <a:buSzPts val="11040"/>
              <a:buFont typeface="Arial"/>
              <a:buChar char="•"/>
              <a:defRPr sz="11040" b="0" i="0" u="none" strike="noStrike" cap="none">
                <a:solidFill>
                  <a:schemeClr val="dk1"/>
                </a:solidFill>
                <a:latin typeface="Arial"/>
                <a:ea typeface="Arial"/>
                <a:cs typeface="Arial"/>
                <a:sym typeface="Arial"/>
              </a:defRPr>
            </a:lvl3pPr>
            <a:lvl4pPr marL="1828800" marR="0" lvl="3" indent="-807720" algn="l" rtl="0">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4pPr>
            <a:lvl5pPr marL="2286000" marR="0" lvl="4" indent="-807720" algn="l" rtl="0">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5pPr>
            <a:lvl6pPr marL="2743200" marR="0" lvl="5" indent="-807720" algn="l" rtl="0">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6pPr>
            <a:lvl7pPr marL="3200400" marR="0" lvl="6" indent="-807720" algn="l" rtl="0">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7pPr>
            <a:lvl8pPr marL="3657600" marR="0" lvl="7" indent="-807720" algn="l" rtl="0">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8pPr>
            <a:lvl9pPr marL="4114800" marR="0" lvl="8" indent="-807720" algn="l" rtl="0">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9pPr>
          </a:lstStyle>
          <a:p>
            <a:endParaRPr/>
          </a:p>
        </p:txBody>
      </p:sp>
      <p:sp>
        <p:nvSpPr>
          <p:cNvPr id="12" name="Google Shape;12;p2"/>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marR="0" lvl="0" algn="l" rtl="0">
              <a:spcBef>
                <a:spcPts val="0"/>
              </a:spcBef>
              <a:spcAft>
                <a:spcPts val="0"/>
              </a:spcAft>
              <a:buSzPts val="1400"/>
              <a:buNone/>
              <a:defRPr sz="636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828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828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828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828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828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828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828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8280" b="0" i="0" u="none" strike="noStrike" cap="none">
                <a:solidFill>
                  <a:schemeClr val="dk1"/>
                </a:solidFill>
                <a:latin typeface="Arial"/>
                <a:ea typeface="Arial"/>
                <a:cs typeface="Arial"/>
                <a:sym typeface="Arial"/>
              </a:defRPr>
            </a:lvl9pPr>
          </a:lstStyle>
          <a:p>
            <a:endParaRPr/>
          </a:p>
        </p:txBody>
      </p:sp>
      <p:sp>
        <p:nvSpPr>
          <p:cNvPr id="13" name="Google Shape;13;p2"/>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marR="0" lvl="0" algn="ctr" rtl="0">
              <a:spcBef>
                <a:spcPts val="0"/>
              </a:spcBef>
              <a:spcAft>
                <a:spcPts val="0"/>
              </a:spcAft>
              <a:buSzPts val="1400"/>
              <a:buNone/>
              <a:defRPr sz="636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828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828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828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828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828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828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828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8280" b="0" i="0" u="none" strike="noStrike" cap="none">
                <a:solidFill>
                  <a:schemeClr val="dk1"/>
                </a:solidFill>
                <a:latin typeface="Arial"/>
                <a:ea typeface="Arial"/>
                <a:cs typeface="Arial"/>
                <a:sym typeface="Arial"/>
              </a:defRPr>
            </a:lvl9pPr>
          </a:lstStyle>
          <a:p>
            <a:endParaRPr/>
          </a:p>
        </p:txBody>
      </p:sp>
      <p:sp>
        <p:nvSpPr>
          <p:cNvPr id="14" name="Google Shape;14;p2"/>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rtl="0">
              <a:spcBef>
                <a:spcPts val="0"/>
              </a:spcBef>
              <a:spcAft>
                <a:spcPts val="0"/>
              </a:spcAft>
              <a:buNone/>
              <a:defRPr sz="636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636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636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636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636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636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636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636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grabcad.com/library/adafruit-max4466-module-1" TargetMode="External"/><Relationship Id="rId5" Type="http://schemas.openxmlformats.org/officeDocument/2006/relationships/hyperlink" Target="http://www.mrtechpathi.com/2011/08/cube-laser-virtual-keyboard-for-your.html" TargetMode="External"/><Relationship Id="rId10" Type="http://schemas.openxmlformats.org/officeDocument/2006/relationships/image" Target="../media/image6.png"/><Relationship Id="rId4" Type="http://schemas.openxmlformats.org/officeDocument/2006/relationships/image" Target="../media/image2.jp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1.wav"/><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3.wav"/><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8"/>
        <p:cNvGrpSpPr/>
        <p:nvPr/>
      </p:nvGrpSpPr>
      <p:grpSpPr>
        <a:xfrm>
          <a:off x="0" y="0"/>
          <a:ext cx="0" cy="0"/>
          <a:chOff x="0" y="0"/>
          <a:chExt cx="0" cy="0"/>
        </a:xfrm>
      </p:grpSpPr>
      <p:sp>
        <p:nvSpPr>
          <p:cNvPr id="89" name="Google Shape;89;g8415aa9534_4_0"/>
          <p:cNvSpPr/>
          <p:nvPr/>
        </p:nvSpPr>
        <p:spPr>
          <a:xfrm>
            <a:off x="1647700" y="7237125"/>
            <a:ext cx="8940300" cy="4569600"/>
          </a:xfrm>
          <a:prstGeom prst="rect">
            <a:avLst/>
          </a:prstGeom>
          <a:solidFill>
            <a:srgbClr val="FFFFFF"/>
          </a:solidFill>
          <a:ln>
            <a:noFill/>
          </a:ln>
        </p:spPr>
        <p:txBody>
          <a:bodyPr spcFirstLastPara="1" wrap="square" lIns="109725" tIns="54850" rIns="109725" bIns="54850" anchor="t" anchorCtr="0">
            <a:noAutofit/>
          </a:bodyPr>
          <a:lstStyle/>
          <a:p>
            <a:pPr marL="457200" marR="427906" lvl="0" indent="0" algn="just" rtl="0">
              <a:spcBef>
                <a:spcPts val="0"/>
              </a:spcBef>
              <a:spcAft>
                <a:spcPts val="0"/>
              </a:spcAft>
              <a:buClr>
                <a:schemeClr val="dk1"/>
              </a:buClr>
              <a:buFont typeface="Arial"/>
              <a:buNone/>
            </a:pPr>
            <a:r>
              <a:rPr lang="en-US" sz="3000">
                <a:solidFill>
                  <a:schemeClr val="dk1"/>
                </a:solidFill>
                <a:latin typeface="Times New Roman"/>
                <a:ea typeface="Times New Roman"/>
                <a:cs typeface="Times New Roman"/>
                <a:sym typeface="Times New Roman"/>
              </a:rPr>
              <a:t>The students in this project were tasked to design a virtual keyboard, which works by appropriately placing at least three sensors to detect the tapping location and translate that tap into a virtual key press. The primary objective of this group is to design a virtual keyboard that will accurately determine the distance of a tap from the sensors and translate the value into an input command for an electronic device using triangulation.</a:t>
            </a:r>
            <a:endParaRPr sz="3000">
              <a:solidFill>
                <a:schemeClr val="dk1"/>
              </a:solidFill>
              <a:latin typeface="Times New Roman"/>
              <a:ea typeface="Times New Roman"/>
              <a:cs typeface="Times New Roman"/>
              <a:sym typeface="Times New Roman"/>
            </a:endParaRPr>
          </a:p>
          <a:p>
            <a:pPr marL="457200" marR="427906" lvl="0" indent="0" algn="just" rtl="0">
              <a:spcBef>
                <a:spcPts val="0"/>
              </a:spcBef>
              <a:spcAft>
                <a:spcPts val="0"/>
              </a:spcAft>
              <a:buNone/>
            </a:pPr>
            <a:endParaRPr sz="2150">
              <a:solidFill>
                <a:schemeClr val="dk1"/>
              </a:solidFill>
              <a:highlight>
                <a:srgbClr val="FFFFFF"/>
              </a:highlight>
            </a:endParaRPr>
          </a:p>
        </p:txBody>
      </p:sp>
      <p:sp>
        <p:nvSpPr>
          <p:cNvPr id="90" name="Google Shape;90;g8415aa9534_4_0"/>
          <p:cNvSpPr txBox="1"/>
          <p:nvPr/>
        </p:nvSpPr>
        <p:spPr>
          <a:xfrm>
            <a:off x="23042880" y="4389121"/>
            <a:ext cx="19202400" cy="4016400"/>
          </a:xfrm>
          <a:prstGeom prst="rect">
            <a:avLst/>
          </a:prstGeom>
          <a:noFill/>
          <a:ln>
            <a:noFill/>
          </a:ln>
        </p:spPr>
        <p:txBody>
          <a:bodyPr spcFirstLastPara="1" wrap="square" lIns="91425" tIns="45700" rIns="91425" bIns="45700" anchor="t" anchorCtr="0">
            <a:noAutofit/>
          </a:bodyPr>
          <a:lstStyle/>
          <a:p>
            <a:pPr marL="0" marR="0" lvl="0" indent="0" algn="l" rtl="0">
              <a:lnSpc>
                <a:spcPct val="118055"/>
              </a:lnSpc>
              <a:spcBef>
                <a:spcPts val="0"/>
              </a:spcBef>
              <a:spcAft>
                <a:spcPts val="0"/>
              </a:spcAft>
              <a:buNone/>
            </a:pPr>
            <a:endParaRPr/>
          </a:p>
        </p:txBody>
      </p:sp>
      <p:sp>
        <p:nvSpPr>
          <p:cNvPr id="91" name="Google Shape;91;g8415aa9534_4_0"/>
          <p:cNvSpPr txBox="1"/>
          <p:nvPr/>
        </p:nvSpPr>
        <p:spPr>
          <a:xfrm>
            <a:off x="3554450" y="1651325"/>
            <a:ext cx="36782400" cy="5197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500">
                <a:latin typeface="Times New Roman"/>
                <a:ea typeface="Times New Roman"/>
                <a:cs typeface="Times New Roman"/>
                <a:sym typeface="Times New Roman"/>
              </a:rPr>
              <a:t>UNCC_Keyboard</a:t>
            </a:r>
            <a:endParaRPr sz="12500">
              <a:latin typeface="Times New Roman"/>
              <a:ea typeface="Times New Roman"/>
              <a:cs typeface="Times New Roman"/>
              <a:sym typeface="Times New Roman"/>
            </a:endParaRPr>
          </a:p>
          <a:p>
            <a:pPr marL="0" marR="0" lvl="0" indent="0" algn="ctr" rtl="0">
              <a:spcBef>
                <a:spcPts val="0"/>
              </a:spcBef>
              <a:spcAft>
                <a:spcPts val="0"/>
              </a:spcAft>
              <a:buClr>
                <a:srgbClr val="000000"/>
              </a:buClr>
              <a:buFont typeface="Arial"/>
              <a:buNone/>
            </a:pPr>
            <a:r>
              <a:rPr lang="en-US" sz="9000">
                <a:latin typeface="Times New Roman"/>
                <a:ea typeface="Times New Roman"/>
                <a:cs typeface="Times New Roman"/>
                <a:sym typeface="Times New Roman"/>
              </a:rPr>
              <a:t>Virtual Keyboard Based on Vibration Localization </a:t>
            </a:r>
            <a:endParaRPr sz="9000">
              <a:latin typeface="Times New Roman"/>
              <a:ea typeface="Times New Roman"/>
              <a:cs typeface="Times New Roman"/>
              <a:sym typeface="Times New Roman"/>
            </a:endParaRPr>
          </a:p>
          <a:p>
            <a:pPr marL="0" marR="0" lvl="0" indent="0" algn="ctr" rtl="0">
              <a:spcBef>
                <a:spcPts val="0"/>
              </a:spcBef>
              <a:spcAft>
                <a:spcPts val="0"/>
              </a:spcAft>
              <a:buNone/>
            </a:pPr>
            <a:r>
              <a:rPr lang="en-US" sz="9000">
                <a:latin typeface="Times New Roman"/>
                <a:ea typeface="Times New Roman"/>
                <a:cs typeface="Times New Roman"/>
                <a:sym typeface="Times New Roman"/>
              </a:rPr>
              <a:t>Senior Design I - Spring 2020</a:t>
            </a:r>
            <a:endParaRPr sz="9000">
              <a:latin typeface="Times New Roman"/>
              <a:ea typeface="Times New Roman"/>
              <a:cs typeface="Times New Roman"/>
              <a:sym typeface="Times New Roman"/>
            </a:endParaRPr>
          </a:p>
          <a:p>
            <a:pPr marL="0" marR="0" lvl="0" indent="0" algn="ctr" rtl="0">
              <a:spcBef>
                <a:spcPts val="0"/>
              </a:spcBef>
              <a:spcAft>
                <a:spcPts val="0"/>
              </a:spcAft>
              <a:buNone/>
            </a:pPr>
            <a:endParaRPr sz="5100">
              <a:latin typeface="Times New Roman"/>
              <a:ea typeface="Times New Roman"/>
              <a:cs typeface="Times New Roman"/>
              <a:sym typeface="Times New Roman"/>
            </a:endParaRPr>
          </a:p>
        </p:txBody>
      </p:sp>
      <p:pic>
        <p:nvPicPr>
          <p:cNvPr id="92" name="Google Shape;92;g8415aa9534_4_0"/>
          <p:cNvPicPr preferRelativeResize="0"/>
          <p:nvPr/>
        </p:nvPicPr>
        <p:blipFill>
          <a:blip r:embed="rId3">
            <a:alphaModFix/>
          </a:blip>
          <a:stretch>
            <a:fillRect/>
          </a:stretch>
        </p:blipFill>
        <p:spPr>
          <a:xfrm>
            <a:off x="1839750" y="2559725"/>
            <a:ext cx="7521969" cy="2697650"/>
          </a:xfrm>
          <a:prstGeom prst="rect">
            <a:avLst/>
          </a:prstGeom>
          <a:noFill/>
          <a:ln>
            <a:noFill/>
          </a:ln>
        </p:spPr>
      </p:pic>
      <p:sp>
        <p:nvSpPr>
          <p:cNvPr id="93" name="Google Shape;93;g8415aa9534_4_0"/>
          <p:cNvSpPr txBox="1"/>
          <p:nvPr/>
        </p:nvSpPr>
        <p:spPr>
          <a:xfrm>
            <a:off x="21946675" y="8442375"/>
            <a:ext cx="9327000" cy="7471800"/>
          </a:xfrm>
          <a:prstGeom prst="rect">
            <a:avLst/>
          </a:prstGeom>
          <a:noFill/>
          <a:ln>
            <a:noFill/>
          </a:ln>
        </p:spPr>
        <p:txBody>
          <a:bodyPr spcFirstLastPara="1" wrap="square" lIns="91425" tIns="91425" rIns="91425" bIns="91425" anchor="t" anchorCtr="0">
            <a:noAutofit/>
          </a:bodyPr>
          <a:lstStyle/>
          <a:p>
            <a:pPr marL="457200" marR="427906" lvl="0" indent="-419100" algn="just" rtl="0">
              <a:spcBef>
                <a:spcPts val="0"/>
              </a:spcBef>
              <a:spcAft>
                <a:spcPts val="0"/>
              </a:spcAft>
              <a:buSzPts val="3000"/>
              <a:buFont typeface="Times New Roman"/>
              <a:buChar char="●"/>
            </a:pPr>
            <a:r>
              <a:rPr lang="en-US" sz="3000">
                <a:latin typeface="Times New Roman"/>
                <a:ea typeface="Times New Roman"/>
                <a:cs typeface="Times New Roman"/>
                <a:sym typeface="Times New Roman"/>
              </a:rPr>
              <a:t>Hardware designed using Autodesk AutoCAD 2020.</a:t>
            </a:r>
            <a:endParaRPr sz="3000">
              <a:latin typeface="Times New Roman"/>
              <a:ea typeface="Times New Roman"/>
              <a:cs typeface="Times New Roman"/>
              <a:sym typeface="Times New Roman"/>
            </a:endParaRPr>
          </a:p>
          <a:p>
            <a:pPr marL="457200" marR="427906" lvl="0" indent="-419100" algn="just" rtl="0">
              <a:spcBef>
                <a:spcPts val="0"/>
              </a:spcBef>
              <a:spcAft>
                <a:spcPts val="0"/>
              </a:spcAft>
              <a:buSzPts val="3000"/>
              <a:buFont typeface="Times New Roman"/>
              <a:buChar char="●"/>
            </a:pPr>
            <a:r>
              <a:rPr lang="en-US" sz="3000">
                <a:latin typeface="Times New Roman"/>
                <a:ea typeface="Times New Roman"/>
                <a:cs typeface="Times New Roman"/>
                <a:sym typeface="Times New Roman"/>
              </a:rPr>
              <a:t>Two prototypes designed: "Hinged" and "Hingeless".</a:t>
            </a:r>
            <a:endParaRPr sz="3000">
              <a:latin typeface="Times New Roman"/>
              <a:ea typeface="Times New Roman"/>
              <a:cs typeface="Times New Roman"/>
              <a:sym typeface="Times New Roman"/>
            </a:endParaRPr>
          </a:p>
          <a:p>
            <a:pPr marL="457200" marR="427906" lvl="0" indent="-419100" algn="just" rtl="0">
              <a:spcBef>
                <a:spcPts val="0"/>
              </a:spcBef>
              <a:spcAft>
                <a:spcPts val="0"/>
              </a:spcAft>
              <a:buSzPts val="3000"/>
              <a:buFont typeface="Times New Roman"/>
              <a:buChar char="●"/>
            </a:pPr>
            <a:r>
              <a:rPr lang="en-US" sz="3000">
                <a:latin typeface="Times New Roman"/>
                <a:ea typeface="Times New Roman"/>
                <a:cs typeface="Times New Roman"/>
                <a:sym typeface="Times New Roman"/>
              </a:rPr>
              <a:t>Each prototype used the following:</a:t>
            </a:r>
            <a:endParaRPr sz="3000">
              <a:latin typeface="Times New Roman"/>
              <a:ea typeface="Times New Roman"/>
              <a:cs typeface="Times New Roman"/>
              <a:sym typeface="Times New Roman"/>
            </a:endParaRPr>
          </a:p>
          <a:p>
            <a:pPr marL="1371600" marR="427906" lvl="1" indent="-419100" algn="just" rtl="0">
              <a:spcBef>
                <a:spcPts val="0"/>
              </a:spcBef>
              <a:spcAft>
                <a:spcPts val="0"/>
              </a:spcAft>
              <a:buSzPts val="3000"/>
              <a:buFont typeface="Times New Roman"/>
              <a:buChar char="○"/>
            </a:pPr>
            <a:r>
              <a:rPr lang="en-US" sz="3000">
                <a:latin typeface="Times New Roman"/>
                <a:ea typeface="Times New Roman"/>
                <a:cs typeface="Times New Roman"/>
                <a:sym typeface="Times New Roman"/>
              </a:rPr>
              <a:t>A PLA filament 3D printed shell.</a:t>
            </a:r>
            <a:endParaRPr sz="3000">
              <a:latin typeface="Times New Roman"/>
              <a:ea typeface="Times New Roman"/>
              <a:cs typeface="Times New Roman"/>
              <a:sym typeface="Times New Roman"/>
            </a:endParaRPr>
          </a:p>
          <a:p>
            <a:pPr marL="1371600" marR="427906" lvl="1" indent="-419100" algn="just" rtl="0">
              <a:spcBef>
                <a:spcPts val="0"/>
              </a:spcBef>
              <a:spcAft>
                <a:spcPts val="0"/>
              </a:spcAft>
              <a:buSzPts val="3000"/>
              <a:buFont typeface="Times New Roman"/>
              <a:buChar char="○"/>
            </a:pPr>
            <a:r>
              <a:rPr lang="en-US" sz="3000">
                <a:latin typeface="Times New Roman"/>
                <a:ea typeface="Times New Roman"/>
                <a:cs typeface="Times New Roman"/>
                <a:sym typeface="Times New Roman"/>
              </a:rPr>
              <a:t>Five (5) MAX4466 microphone sensors.</a:t>
            </a:r>
            <a:endParaRPr sz="3000">
              <a:latin typeface="Times New Roman"/>
              <a:ea typeface="Times New Roman"/>
              <a:cs typeface="Times New Roman"/>
              <a:sym typeface="Times New Roman"/>
            </a:endParaRPr>
          </a:p>
          <a:p>
            <a:pPr marL="1371600" marR="427906" lvl="1" indent="-419100" algn="just" rtl="0">
              <a:spcBef>
                <a:spcPts val="0"/>
              </a:spcBef>
              <a:spcAft>
                <a:spcPts val="0"/>
              </a:spcAft>
              <a:buSzPts val="3000"/>
              <a:buFont typeface="Times New Roman"/>
              <a:buChar char="○"/>
            </a:pPr>
            <a:r>
              <a:rPr lang="en-US" sz="3000">
                <a:latin typeface="Times New Roman"/>
                <a:ea typeface="Times New Roman"/>
                <a:cs typeface="Times New Roman"/>
                <a:sym typeface="Times New Roman"/>
              </a:rPr>
              <a:t>A micro-USB female connection port.</a:t>
            </a:r>
            <a:endParaRPr sz="3000">
              <a:latin typeface="Times New Roman"/>
              <a:ea typeface="Times New Roman"/>
              <a:cs typeface="Times New Roman"/>
              <a:sym typeface="Times New Roman"/>
            </a:endParaRPr>
          </a:p>
          <a:p>
            <a:pPr marL="1371600" marR="427906" lvl="1" indent="-419100" algn="just" rtl="0">
              <a:spcBef>
                <a:spcPts val="0"/>
              </a:spcBef>
              <a:spcAft>
                <a:spcPts val="0"/>
              </a:spcAft>
              <a:buSzPts val="3000"/>
              <a:buFont typeface="Times New Roman"/>
              <a:buChar char="○"/>
            </a:pPr>
            <a:r>
              <a:rPr lang="en-US" sz="3000">
                <a:latin typeface="Times New Roman"/>
                <a:ea typeface="Times New Roman"/>
                <a:cs typeface="Times New Roman"/>
                <a:sym typeface="Times New Roman"/>
              </a:rPr>
              <a:t>“X” formation to ensure triangulation.</a:t>
            </a:r>
            <a:endParaRPr sz="3000">
              <a:latin typeface="Times New Roman"/>
              <a:ea typeface="Times New Roman"/>
              <a:cs typeface="Times New Roman"/>
              <a:sym typeface="Times New Roman"/>
            </a:endParaRPr>
          </a:p>
          <a:p>
            <a:pPr marL="457200" lvl="0" indent="-419100" algn="just" rtl="0">
              <a:lnSpc>
                <a:spcPct val="115000"/>
              </a:lnSpc>
              <a:spcBef>
                <a:spcPts val="0"/>
              </a:spcBef>
              <a:spcAft>
                <a:spcPts val="0"/>
              </a:spcAft>
              <a:buSzPts val="3000"/>
              <a:buFont typeface="Times New Roman"/>
              <a:buChar char="●"/>
            </a:pPr>
            <a:r>
              <a:rPr lang="en-US" sz="3000">
                <a:latin typeface="Times New Roman"/>
                <a:ea typeface="Times New Roman"/>
                <a:cs typeface="Times New Roman"/>
                <a:sym typeface="Times New Roman"/>
              </a:rPr>
              <a:t>The "Hinged" design includes three (3) block sections, each connected by hinges, separating the microphones at approximately 4.5".</a:t>
            </a:r>
            <a:endParaRPr sz="3000">
              <a:latin typeface="Times New Roman"/>
              <a:ea typeface="Times New Roman"/>
              <a:cs typeface="Times New Roman"/>
              <a:sym typeface="Times New Roman"/>
            </a:endParaRPr>
          </a:p>
          <a:p>
            <a:pPr marL="457200" lvl="0" indent="-419100" algn="just" rtl="0">
              <a:lnSpc>
                <a:spcPct val="115000"/>
              </a:lnSpc>
              <a:spcBef>
                <a:spcPts val="0"/>
              </a:spcBef>
              <a:spcAft>
                <a:spcPts val="0"/>
              </a:spcAft>
              <a:buSzPts val="3000"/>
              <a:buFont typeface="Times New Roman"/>
              <a:buChar char="●"/>
            </a:pPr>
            <a:r>
              <a:rPr lang="en-US" sz="3000">
                <a:latin typeface="Times New Roman"/>
                <a:ea typeface="Times New Roman"/>
                <a:cs typeface="Times New Roman"/>
                <a:sym typeface="Times New Roman"/>
              </a:rPr>
              <a:t>The "Hingeless" design includes one (1) block section, separating the microphones at an approximate distance of .95".</a:t>
            </a:r>
            <a:endParaRPr sz="3000">
              <a:latin typeface="Times New Roman"/>
              <a:ea typeface="Times New Roman"/>
              <a:cs typeface="Times New Roman"/>
              <a:sym typeface="Times New Roman"/>
            </a:endParaRPr>
          </a:p>
          <a:p>
            <a:pPr marL="457200" lvl="0" indent="-419100" algn="just" rtl="0">
              <a:lnSpc>
                <a:spcPct val="115000"/>
              </a:lnSpc>
              <a:spcBef>
                <a:spcPts val="0"/>
              </a:spcBef>
              <a:spcAft>
                <a:spcPts val="0"/>
              </a:spcAft>
              <a:buSzPts val="3000"/>
              <a:buFont typeface="Times New Roman"/>
              <a:buChar char="●"/>
            </a:pPr>
            <a:r>
              <a:rPr lang="en-US" sz="3000">
                <a:latin typeface="Times New Roman"/>
                <a:ea typeface="Times New Roman"/>
                <a:cs typeface="Times New Roman"/>
                <a:sym typeface="Times New Roman"/>
              </a:rPr>
              <a:t>The “Hingeless" design was chosen for the final product.</a:t>
            </a:r>
            <a:endParaRPr sz="3000"/>
          </a:p>
        </p:txBody>
      </p:sp>
      <p:pic>
        <p:nvPicPr>
          <p:cNvPr id="94" name="Google Shape;94;g8415aa9534_4_0"/>
          <p:cNvPicPr preferRelativeResize="0"/>
          <p:nvPr/>
        </p:nvPicPr>
        <p:blipFill>
          <a:blip r:embed="rId4">
            <a:alphaModFix/>
          </a:blip>
          <a:stretch>
            <a:fillRect/>
          </a:stretch>
        </p:blipFill>
        <p:spPr>
          <a:xfrm>
            <a:off x="2070475" y="18530062"/>
            <a:ext cx="8456275" cy="5027700"/>
          </a:xfrm>
          <a:prstGeom prst="rect">
            <a:avLst/>
          </a:prstGeom>
          <a:noFill/>
          <a:ln>
            <a:noFill/>
          </a:ln>
        </p:spPr>
      </p:pic>
      <p:sp>
        <p:nvSpPr>
          <p:cNvPr id="95" name="Google Shape;95;g8415aa9534_4_0"/>
          <p:cNvSpPr txBox="1"/>
          <p:nvPr/>
        </p:nvSpPr>
        <p:spPr>
          <a:xfrm>
            <a:off x="11796700" y="17129525"/>
            <a:ext cx="9327000" cy="6499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g8415aa9534_4_0"/>
          <p:cNvSpPr/>
          <p:nvPr/>
        </p:nvSpPr>
        <p:spPr>
          <a:xfrm>
            <a:off x="1647700" y="6225763"/>
            <a:ext cx="9327000" cy="9009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Font typeface="Arial"/>
              <a:buNone/>
            </a:pPr>
            <a:r>
              <a:rPr lang="en-US" sz="6000" b="1">
                <a:solidFill>
                  <a:schemeClr val="dk1"/>
                </a:solidFill>
                <a:latin typeface="Times New Roman"/>
                <a:ea typeface="Times New Roman"/>
                <a:cs typeface="Times New Roman"/>
                <a:sym typeface="Times New Roman"/>
              </a:rPr>
              <a:t>Objective</a:t>
            </a:r>
            <a:endParaRPr/>
          </a:p>
        </p:txBody>
      </p:sp>
      <p:sp>
        <p:nvSpPr>
          <p:cNvPr id="97" name="Google Shape;97;g8415aa9534_4_0"/>
          <p:cNvSpPr/>
          <p:nvPr/>
        </p:nvSpPr>
        <p:spPr>
          <a:xfrm>
            <a:off x="1648650" y="12512250"/>
            <a:ext cx="9327000" cy="9009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dk1"/>
                </a:solidFill>
                <a:latin typeface="Times New Roman"/>
                <a:ea typeface="Times New Roman"/>
                <a:cs typeface="Times New Roman"/>
                <a:sym typeface="Times New Roman"/>
              </a:rPr>
              <a:t>Project Specifications</a:t>
            </a:r>
            <a:endParaRPr sz="6000" b="1">
              <a:solidFill>
                <a:schemeClr val="dk1"/>
              </a:solidFill>
              <a:latin typeface="Times New Roman"/>
              <a:ea typeface="Times New Roman"/>
              <a:cs typeface="Times New Roman"/>
              <a:sym typeface="Times New Roman"/>
            </a:endParaRPr>
          </a:p>
        </p:txBody>
      </p:sp>
      <p:sp>
        <p:nvSpPr>
          <p:cNvPr id="98" name="Google Shape;98;g8415aa9534_4_0"/>
          <p:cNvSpPr/>
          <p:nvPr/>
        </p:nvSpPr>
        <p:spPr>
          <a:xfrm>
            <a:off x="1647700" y="24497925"/>
            <a:ext cx="9327000" cy="9009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dk1"/>
                </a:solidFill>
                <a:latin typeface="Times New Roman"/>
                <a:ea typeface="Times New Roman"/>
                <a:cs typeface="Times New Roman"/>
                <a:sym typeface="Times New Roman"/>
              </a:rPr>
              <a:t>Complete Status</a:t>
            </a:r>
            <a:endParaRPr/>
          </a:p>
        </p:txBody>
      </p:sp>
      <p:sp>
        <p:nvSpPr>
          <p:cNvPr id="99" name="Google Shape;99;g8415aa9534_4_0"/>
          <p:cNvSpPr/>
          <p:nvPr/>
        </p:nvSpPr>
        <p:spPr>
          <a:xfrm>
            <a:off x="11385300" y="16304575"/>
            <a:ext cx="19889100" cy="9009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dk1"/>
                </a:solidFill>
                <a:latin typeface="Times New Roman"/>
                <a:ea typeface="Times New Roman"/>
                <a:cs typeface="Times New Roman"/>
                <a:sym typeface="Times New Roman"/>
              </a:rPr>
              <a:t>Simulations</a:t>
            </a:r>
            <a:endParaRPr/>
          </a:p>
        </p:txBody>
      </p:sp>
      <p:sp>
        <p:nvSpPr>
          <p:cNvPr id="100" name="Google Shape;100;g8415aa9534_4_0"/>
          <p:cNvSpPr/>
          <p:nvPr/>
        </p:nvSpPr>
        <p:spPr>
          <a:xfrm>
            <a:off x="32507375" y="14322000"/>
            <a:ext cx="9327000" cy="9009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dk1"/>
                </a:solidFill>
                <a:latin typeface="Times New Roman"/>
                <a:ea typeface="Times New Roman"/>
                <a:cs typeface="Times New Roman"/>
                <a:sym typeface="Times New Roman"/>
              </a:rPr>
              <a:t>Conclusion</a:t>
            </a:r>
            <a:endParaRPr/>
          </a:p>
        </p:txBody>
      </p:sp>
      <p:sp>
        <p:nvSpPr>
          <p:cNvPr id="101" name="Google Shape;101;g8415aa9534_4_0"/>
          <p:cNvSpPr/>
          <p:nvPr/>
        </p:nvSpPr>
        <p:spPr>
          <a:xfrm>
            <a:off x="32507375" y="25031325"/>
            <a:ext cx="9327000" cy="9009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dk1"/>
                </a:solidFill>
                <a:latin typeface="Times New Roman"/>
                <a:ea typeface="Times New Roman"/>
                <a:cs typeface="Times New Roman"/>
                <a:sym typeface="Times New Roman"/>
              </a:rPr>
              <a:t>References</a:t>
            </a:r>
            <a:endParaRPr sz="6000" b="1">
              <a:solidFill>
                <a:schemeClr val="dk1"/>
              </a:solidFill>
              <a:latin typeface="Times New Roman"/>
              <a:ea typeface="Times New Roman"/>
              <a:cs typeface="Times New Roman"/>
              <a:sym typeface="Times New Roman"/>
            </a:endParaRPr>
          </a:p>
        </p:txBody>
      </p:sp>
      <p:sp>
        <p:nvSpPr>
          <p:cNvPr id="102" name="Google Shape;102;g8415aa9534_4_0"/>
          <p:cNvSpPr/>
          <p:nvPr/>
        </p:nvSpPr>
        <p:spPr>
          <a:xfrm>
            <a:off x="21946113" y="7477788"/>
            <a:ext cx="9327000" cy="9009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dk1"/>
                </a:solidFill>
                <a:latin typeface="Times New Roman"/>
                <a:ea typeface="Times New Roman"/>
                <a:cs typeface="Times New Roman"/>
                <a:sym typeface="Times New Roman"/>
              </a:rPr>
              <a:t>Hardware Design</a:t>
            </a:r>
            <a:endParaRPr/>
          </a:p>
        </p:txBody>
      </p:sp>
      <p:sp>
        <p:nvSpPr>
          <p:cNvPr id="103" name="Google Shape;103;g8415aa9534_4_0"/>
          <p:cNvSpPr/>
          <p:nvPr/>
        </p:nvSpPr>
        <p:spPr>
          <a:xfrm>
            <a:off x="11796688" y="7493625"/>
            <a:ext cx="9327000" cy="9009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dk1"/>
                </a:solidFill>
                <a:latin typeface="Times New Roman"/>
                <a:ea typeface="Times New Roman"/>
                <a:cs typeface="Times New Roman"/>
                <a:sym typeface="Times New Roman"/>
              </a:rPr>
              <a:t>Software Analysis</a:t>
            </a:r>
            <a:endParaRPr/>
          </a:p>
        </p:txBody>
      </p:sp>
      <p:sp>
        <p:nvSpPr>
          <p:cNvPr id="104" name="Google Shape;104;g8415aa9534_4_0"/>
          <p:cNvSpPr txBox="1"/>
          <p:nvPr/>
        </p:nvSpPr>
        <p:spPr>
          <a:xfrm>
            <a:off x="27400" y="31181050"/>
            <a:ext cx="43891200" cy="219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000">
                <a:latin typeface="Times New Roman"/>
                <a:ea typeface="Times New Roman"/>
                <a:cs typeface="Times New Roman"/>
                <a:sym typeface="Times New Roman"/>
              </a:rPr>
              <a:t>Project Team Members: Jasem Alawadhi (EE) jalawadh@uncc.edu | William Braxton (EE) </a:t>
            </a:r>
            <a:r>
              <a:rPr lang="en-US" sz="4000">
                <a:solidFill>
                  <a:schemeClr val="dk1"/>
                </a:solidFill>
                <a:latin typeface="Times New Roman"/>
                <a:ea typeface="Times New Roman"/>
                <a:cs typeface="Times New Roman"/>
                <a:sym typeface="Times New Roman"/>
              </a:rPr>
              <a:t>wbraxton</a:t>
            </a:r>
            <a:r>
              <a:rPr lang="en-US" sz="4000">
                <a:latin typeface="Times New Roman"/>
                <a:ea typeface="Times New Roman"/>
                <a:cs typeface="Times New Roman"/>
                <a:sym typeface="Times New Roman"/>
              </a:rPr>
              <a:t>@uncc.edu | Trevor Fitzwater (CpE) </a:t>
            </a:r>
            <a:r>
              <a:rPr lang="en-US" sz="4000">
                <a:solidFill>
                  <a:schemeClr val="dk1"/>
                </a:solidFill>
                <a:latin typeface="Times New Roman"/>
                <a:ea typeface="Times New Roman"/>
                <a:cs typeface="Times New Roman"/>
                <a:sym typeface="Times New Roman"/>
              </a:rPr>
              <a:t> tfitzwa1@uncc.edu |</a:t>
            </a:r>
            <a:r>
              <a:rPr lang="en-US" sz="4000">
                <a:latin typeface="Times New Roman"/>
                <a:ea typeface="Times New Roman"/>
                <a:cs typeface="Times New Roman"/>
                <a:sym typeface="Times New Roman"/>
              </a:rPr>
              <a:t> Michael Norris (EE/CpE) </a:t>
            </a:r>
            <a:r>
              <a:rPr lang="en-US" sz="4000">
                <a:solidFill>
                  <a:schemeClr val="dk1"/>
                </a:solidFill>
                <a:latin typeface="Times New Roman"/>
                <a:ea typeface="Times New Roman"/>
                <a:cs typeface="Times New Roman"/>
                <a:sym typeface="Times New Roman"/>
              </a:rPr>
              <a:t> mnorri25@uncc.edu</a:t>
            </a:r>
            <a:endParaRPr sz="4000">
              <a:latin typeface="Times New Roman"/>
              <a:ea typeface="Times New Roman"/>
              <a:cs typeface="Times New Roman"/>
              <a:sym typeface="Times New Roman"/>
            </a:endParaRPr>
          </a:p>
          <a:p>
            <a:pPr marL="0" lvl="0" indent="0" algn="ctr" rtl="0">
              <a:spcBef>
                <a:spcPts val="0"/>
              </a:spcBef>
              <a:spcAft>
                <a:spcPts val="0"/>
              </a:spcAft>
              <a:buNone/>
            </a:pPr>
            <a:r>
              <a:rPr lang="en-US" sz="4000">
                <a:latin typeface="Times New Roman"/>
                <a:ea typeface="Times New Roman"/>
                <a:cs typeface="Times New Roman"/>
                <a:sym typeface="Times New Roman"/>
              </a:rPr>
              <a:t>Faculty Mentor: Dr. Jeremy Holleman </a:t>
            </a:r>
            <a:endParaRPr sz="300"/>
          </a:p>
        </p:txBody>
      </p:sp>
      <p:sp>
        <p:nvSpPr>
          <p:cNvPr id="105" name="Google Shape;105;g8415aa9534_4_0"/>
          <p:cNvSpPr/>
          <p:nvPr/>
        </p:nvSpPr>
        <p:spPr>
          <a:xfrm>
            <a:off x="32507375" y="6381938"/>
            <a:ext cx="9327000" cy="9009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dk1"/>
                </a:solidFill>
                <a:latin typeface="Times New Roman"/>
                <a:ea typeface="Times New Roman"/>
                <a:cs typeface="Times New Roman"/>
                <a:sym typeface="Times New Roman"/>
              </a:rPr>
              <a:t>Fall 2020 Semester</a:t>
            </a:r>
            <a:endParaRPr/>
          </a:p>
        </p:txBody>
      </p:sp>
      <p:sp>
        <p:nvSpPr>
          <p:cNvPr id="106" name="Google Shape;106;g8415aa9534_4_0"/>
          <p:cNvSpPr txBox="1"/>
          <p:nvPr/>
        </p:nvSpPr>
        <p:spPr>
          <a:xfrm>
            <a:off x="11797175" y="8474712"/>
            <a:ext cx="9327000" cy="6499500"/>
          </a:xfrm>
          <a:prstGeom prst="rect">
            <a:avLst/>
          </a:prstGeom>
          <a:noFill/>
          <a:ln>
            <a:noFill/>
          </a:ln>
        </p:spPr>
        <p:txBody>
          <a:bodyPr spcFirstLastPara="1" wrap="square" lIns="91425" tIns="91425" rIns="91425" bIns="91425" anchor="t" anchorCtr="0">
            <a:noAutofit/>
          </a:bodyPr>
          <a:lstStyle/>
          <a:p>
            <a:pPr marL="914400" marR="427906" lvl="0" indent="-419100" algn="just" rtl="0">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To generate simple data samples, the area was split into 10 1-inch sections and 20-25 samples were taken at each location.</a:t>
            </a:r>
            <a:endParaRPr sz="3000">
              <a:solidFill>
                <a:schemeClr val="dk1"/>
              </a:solidFill>
              <a:latin typeface="Times New Roman"/>
              <a:ea typeface="Times New Roman"/>
              <a:cs typeface="Times New Roman"/>
              <a:sym typeface="Times New Roman"/>
            </a:endParaRPr>
          </a:p>
          <a:p>
            <a:pPr marL="914400" marR="427906" lvl="0" indent="-419100" algn="just" rtl="0">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Data was collected by outputting oscilloscope readings to a CSV file.</a:t>
            </a:r>
            <a:endParaRPr sz="3000">
              <a:solidFill>
                <a:schemeClr val="dk1"/>
              </a:solidFill>
              <a:latin typeface="Times New Roman"/>
              <a:ea typeface="Times New Roman"/>
              <a:cs typeface="Times New Roman"/>
              <a:sym typeface="Times New Roman"/>
            </a:endParaRPr>
          </a:p>
          <a:p>
            <a:pPr marL="914400" marR="427906" lvl="0" indent="-419100" algn="just" rtl="0">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An analysis software was developed using Python to analyze the data stored within CSV files.</a:t>
            </a:r>
            <a:endParaRPr sz="3000">
              <a:solidFill>
                <a:schemeClr val="dk1"/>
              </a:solidFill>
              <a:latin typeface="Times New Roman"/>
              <a:ea typeface="Times New Roman"/>
              <a:cs typeface="Times New Roman"/>
              <a:sym typeface="Times New Roman"/>
            </a:endParaRPr>
          </a:p>
          <a:p>
            <a:pPr marL="914400" marR="427906" lvl="0" indent="-419100" algn="just" rtl="0">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An example of the collected data after analysis can be seen below in Figure 2 and Figure 3.</a:t>
            </a:r>
            <a:endParaRPr sz="3000">
              <a:solidFill>
                <a:schemeClr val="dk1"/>
              </a:solidFill>
              <a:latin typeface="Times New Roman"/>
              <a:ea typeface="Times New Roman"/>
              <a:cs typeface="Times New Roman"/>
              <a:sym typeface="Times New Roman"/>
            </a:endParaRPr>
          </a:p>
          <a:p>
            <a:pPr marL="914400" marR="427906" lvl="0" indent="-419100" algn="just" rtl="0">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Figure 2 consists of overlapping the results of the 20 data collections to locate local minimums and maximums.</a:t>
            </a:r>
            <a:endParaRPr sz="3000">
              <a:solidFill>
                <a:schemeClr val="dk1"/>
              </a:solidFill>
              <a:latin typeface="Times New Roman"/>
              <a:ea typeface="Times New Roman"/>
              <a:cs typeface="Times New Roman"/>
              <a:sym typeface="Times New Roman"/>
            </a:endParaRPr>
          </a:p>
          <a:p>
            <a:pPr marL="914400" marR="427906" lvl="0" indent="-419100" algn="just" rtl="0">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Figure 3 shows the average of the calculated time differences and their resulting line of best fit.</a:t>
            </a:r>
            <a:endParaRPr sz="3000">
              <a:solidFill>
                <a:schemeClr val="dk1"/>
              </a:solidFill>
              <a:latin typeface="Times New Roman"/>
              <a:ea typeface="Times New Roman"/>
              <a:cs typeface="Times New Roman"/>
              <a:sym typeface="Times New Roman"/>
            </a:endParaRPr>
          </a:p>
        </p:txBody>
      </p:sp>
      <p:sp>
        <p:nvSpPr>
          <p:cNvPr id="107" name="Google Shape;107;g8415aa9534_4_0"/>
          <p:cNvSpPr txBox="1"/>
          <p:nvPr/>
        </p:nvSpPr>
        <p:spPr>
          <a:xfrm>
            <a:off x="32507388" y="7429425"/>
            <a:ext cx="9327000" cy="6499500"/>
          </a:xfrm>
          <a:prstGeom prst="rect">
            <a:avLst/>
          </a:prstGeom>
          <a:solidFill>
            <a:srgbClr val="FFFFFF"/>
          </a:solidFill>
          <a:ln>
            <a:noFill/>
          </a:ln>
        </p:spPr>
        <p:txBody>
          <a:bodyPr spcFirstLastPara="1" wrap="square" lIns="91425" tIns="91425" rIns="91425" bIns="91425" anchor="t" anchorCtr="0">
            <a:noAutofit/>
          </a:bodyPr>
          <a:lstStyle/>
          <a:p>
            <a:pPr marL="457200" marR="427906" lvl="0" indent="-419100" algn="just" rtl="0">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Verify the exact spatial resolution of tap locations.</a:t>
            </a:r>
            <a:endParaRPr sz="3000">
              <a:solidFill>
                <a:schemeClr val="dk1"/>
              </a:solidFill>
              <a:latin typeface="Times New Roman"/>
              <a:ea typeface="Times New Roman"/>
              <a:cs typeface="Times New Roman"/>
              <a:sym typeface="Times New Roman"/>
            </a:endParaRPr>
          </a:p>
          <a:p>
            <a:pPr marL="457200" marR="427906" lvl="0" indent="-419100" algn="just" rtl="0">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Collect and analyze the different microphone spacing options available based on spatial resolution.</a:t>
            </a:r>
            <a:endParaRPr sz="3000">
              <a:solidFill>
                <a:schemeClr val="dk1"/>
              </a:solidFill>
              <a:latin typeface="Times New Roman"/>
              <a:ea typeface="Times New Roman"/>
              <a:cs typeface="Times New Roman"/>
              <a:sym typeface="Times New Roman"/>
            </a:endParaRPr>
          </a:p>
          <a:p>
            <a:pPr marL="457200" marR="427906" lvl="0" indent="-419100" algn="just" rtl="0">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Determine the most optimal configuration or allocation of microcontroller(s).</a:t>
            </a:r>
            <a:endParaRPr sz="3000">
              <a:solidFill>
                <a:schemeClr val="dk1"/>
              </a:solidFill>
              <a:latin typeface="Times New Roman"/>
              <a:ea typeface="Times New Roman"/>
              <a:cs typeface="Times New Roman"/>
              <a:sym typeface="Times New Roman"/>
            </a:endParaRPr>
          </a:p>
          <a:p>
            <a:pPr marL="457200" marR="427906" lvl="0" indent="-419100" algn="just" rtl="0">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Design circuit and order PCB.</a:t>
            </a:r>
            <a:endParaRPr sz="3000">
              <a:solidFill>
                <a:schemeClr val="dk1"/>
              </a:solidFill>
              <a:latin typeface="Times New Roman"/>
              <a:ea typeface="Times New Roman"/>
              <a:cs typeface="Times New Roman"/>
              <a:sym typeface="Times New Roman"/>
            </a:endParaRPr>
          </a:p>
          <a:p>
            <a:pPr marL="457200" marR="427906" lvl="0" indent="-419100" algn="just" rtl="0">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Further develop the microprocessor firmware to locate a tap location with varying microphone locations.</a:t>
            </a:r>
            <a:endParaRPr sz="3000">
              <a:solidFill>
                <a:schemeClr val="dk1"/>
              </a:solidFill>
              <a:latin typeface="Times New Roman"/>
              <a:ea typeface="Times New Roman"/>
              <a:cs typeface="Times New Roman"/>
              <a:sym typeface="Times New Roman"/>
            </a:endParaRPr>
          </a:p>
          <a:p>
            <a:pPr marL="457200" marR="427906" lvl="0" indent="-419100" algn="just" rtl="0">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Construct a rough prototype and test functionality within the case for any outstanding design errors.</a:t>
            </a:r>
            <a:endParaRPr sz="3000">
              <a:solidFill>
                <a:schemeClr val="dk1"/>
              </a:solidFill>
              <a:latin typeface="Times New Roman"/>
              <a:ea typeface="Times New Roman"/>
              <a:cs typeface="Times New Roman"/>
              <a:sym typeface="Times New Roman"/>
            </a:endParaRPr>
          </a:p>
          <a:p>
            <a:pPr marL="457200" marR="427906" lvl="0" indent="-419100" algn="just" rtl="0">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Finalize prototype and add any features that could be deemed to increase product functionality/versatility.</a:t>
            </a:r>
            <a:endParaRPr sz="3000">
              <a:solidFill>
                <a:schemeClr val="dk1"/>
              </a:solidFill>
              <a:latin typeface="Times New Roman"/>
              <a:ea typeface="Times New Roman"/>
              <a:cs typeface="Times New Roman"/>
              <a:sym typeface="Times New Roman"/>
            </a:endParaRPr>
          </a:p>
          <a:p>
            <a:pPr marL="914400" marR="427906" lvl="0" indent="0" algn="just" rtl="0">
              <a:spcBef>
                <a:spcPts val="0"/>
              </a:spcBef>
              <a:spcAft>
                <a:spcPts val="0"/>
              </a:spcAft>
              <a:buNone/>
            </a:pPr>
            <a:endParaRPr sz="3000">
              <a:solidFill>
                <a:schemeClr val="dk1"/>
              </a:solidFill>
              <a:highlight>
                <a:srgbClr val="FFFFFF"/>
              </a:highlight>
            </a:endParaRPr>
          </a:p>
          <a:p>
            <a:pPr marL="0" lvl="0" indent="0" algn="l" rtl="0">
              <a:spcBef>
                <a:spcPts val="0"/>
              </a:spcBef>
              <a:spcAft>
                <a:spcPts val="0"/>
              </a:spcAft>
              <a:buNone/>
            </a:pPr>
            <a:endParaRPr sz="1050">
              <a:solidFill>
                <a:schemeClr val="dk1"/>
              </a:solidFill>
              <a:highlight>
                <a:srgbClr val="FFFFFF"/>
              </a:highlight>
            </a:endParaRPr>
          </a:p>
        </p:txBody>
      </p:sp>
      <p:sp>
        <p:nvSpPr>
          <p:cNvPr id="108" name="Google Shape;108;g8415aa9534_4_0"/>
          <p:cNvSpPr txBox="1"/>
          <p:nvPr/>
        </p:nvSpPr>
        <p:spPr>
          <a:xfrm>
            <a:off x="32507400" y="15410700"/>
            <a:ext cx="9327000" cy="9427800"/>
          </a:xfrm>
          <a:prstGeom prst="rect">
            <a:avLst/>
          </a:prstGeom>
          <a:solidFill>
            <a:srgbClr val="FFFFFF"/>
          </a:solidFill>
          <a:ln>
            <a:noFill/>
          </a:ln>
        </p:spPr>
        <p:txBody>
          <a:bodyPr spcFirstLastPara="1" wrap="square" lIns="91425" tIns="91425" rIns="91425" bIns="91425" anchor="t" anchorCtr="0">
            <a:noAutofit/>
          </a:bodyPr>
          <a:lstStyle/>
          <a:p>
            <a:pPr marL="457200" lvl="0" indent="-419100" algn="l" rtl="0">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Software analysis has been fully designed and tested using both Python  and the collected data. However, this software can still be optimized.</a:t>
            </a:r>
            <a:endParaRPr sz="3000">
              <a:solidFill>
                <a:schemeClr val="dk1"/>
              </a:solidFill>
              <a:latin typeface="Times New Roman"/>
              <a:ea typeface="Times New Roman"/>
              <a:cs typeface="Times New Roman"/>
              <a:sym typeface="Times New Roman"/>
            </a:endParaRPr>
          </a:p>
          <a:p>
            <a:pPr marL="457200" lvl="0" indent="-419100" algn="l" rtl="0">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While the hardware and case have been simulated and rendered respectively, as further testing and analysis give promising results, these designs are still expected to change</a:t>
            </a:r>
            <a:endParaRPr sz="3000">
              <a:solidFill>
                <a:schemeClr val="dk1"/>
              </a:solidFill>
              <a:latin typeface="Times New Roman"/>
              <a:ea typeface="Times New Roman"/>
              <a:cs typeface="Times New Roman"/>
              <a:sym typeface="Times New Roman"/>
            </a:endParaRPr>
          </a:p>
          <a:p>
            <a:pPr marL="457200" lvl="0" indent="-419100" algn="l" rtl="0">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The current prototype in development relies on the use of an Arduino Uno as the microcontroller, however this may be replaced with another microcontroller or series of microcontrollers to help optimize the performance on the prototype.</a:t>
            </a:r>
            <a:endParaRPr sz="3000">
              <a:solidFill>
                <a:schemeClr val="dk1"/>
              </a:solidFill>
              <a:latin typeface="Times New Roman"/>
              <a:ea typeface="Times New Roman"/>
              <a:cs typeface="Times New Roman"/>
              <a:sym typeface="Times New Roman"/>
            </a:endParaRPr>
          </a:p>
          <a:p>
            <a:pPr marL="457200" lvl="0" indent="-419100" algn="l" rtl="0">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While some unforeseen circumstances and errors occurred during this data collection process, reliable data was still able to yield promising results.</a:t>
            </a:r>
            <a:endParaRPr sz="3000">
              <a:solidFill>
                <a:schemeClr val="dk1"/>
              </a:solidFill>
              <a:latin typeface="Times New Roman"/>
              <a:ea typeface="Times New Roman"/>
              <a:cs typeface="Times New Roman"/>
              <a:sym typeface="Times New Roman"/>
            </a:endParaRPr>
          </a:p>
          <a:p>
            <a:pPr marL="457200" lvl="0" indent="-419100" algn="l" rtl="0">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Unless unforeseen circumstances arise, the first prototype is expected to be fully designed and tested to only test the current layout. Once this has been verified, further testing will be done to translate results into final product.</a:t>
            </a:r>
            <a:endParaRPr sz="3000">
              <a:solidFill>
                <a:schemeClr val="dk1"/>
              </a:solidFill>
              <a:latin typeface="Times New Roman"/>
              <a:ea typeface="Times New Roman"/>
              <a:cs typeface="Times New Roman"/>
              <a:sym typeface="Times New Roman"/>
            </a:endParaRPr>
          </a:p>
        </p:txBody>
      </p:sp>
      <p:sp>
        <p:nvSpPr>
          <p:cNvPr id="109" name="Google Shape;109;g8415aa9534_4_0"/>
          <p:cNvSpPr txBox="1"/>
          <p:nvPr/>
        </p:nvSpPr>
        <p:spPr>
          <a:xfrm>
            <a:off x="32507375" y="26156125"/>
            <a:ext cx="9327000" cy="4124700"/>
          </a:xfrm>
          <a:prstGeom prst="rect">
            <a:avLst/>
          </a:prstGeom>
          <a:solidFill>
            <a:srgbClr val="FFFFFF"/>
          </a:solid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chemeClr val="dk1"/>
              </a:buClr>
              <a:buSzPts val="2400"/>
              <a:buFont typeface="Times New Roman"/>
              <a:buChar char="●"/>
            </a:pPr>
            <a:r>
              <a:rPr lang="en-US" sz="2400">
                <a:solidFill>
                  <a:srgbClr val="333333"/>
                </a:solidFill>
                <a:highlight>
                  <a:schemeClr val="lt1"/>
                </a:highlight>
                <a:latin typeface="Times New Roman"/>
                <a:ea typeface="Times New Roman"/>
                <a:cs typeface="Times New Roman"/>
                <a:sym typeface="Times New Roman"/>
              </a:rPr>
              <a:t>[1] “Cube Laser Virtual Keyboard for Your IPhone, PC or IPad.” Cube Laser Virtual Keyboard for your iPhone, PC or iPad. MrTechpathi, August 17, 2011.</a:t>
            </a:r>
            <a:r>
              <a:rPr lang="en-US" sz="2400">
                <a:solidFill>
                  <a:srgbClr val="333333"/>
                </a:solidFill>
                <a:highlight>
                  <a:schemeClr val="lt1"/>
                </a:highlight>
                <a:uFill>
                  <a:noFill/>
                </a:uFill>
                <a:latin typeface="Times New Roman"/>
                <a:ea typeface="Times New Roman"/>
                <a:cs typeface="Times New Roman"/>
                <a:sym typeface="Times New Roman"/>
                <a:hlinkClick r:id="rId5"/>
              </a:rPr>
              <a:t> </a:t>
            </a:r>
            <a:r>
              <a:rPr lang="en-US" sz="2400" u="sng">
                <a:solidFill>
                  <a:srgbClr val="0000FF"/>
                </a:solidFill>
                <a:highlight>
                  <a:schemeClr val="lt1"/>
                </a:highlight>
                <a:latin typeface="Times New Roman"/>
                <a:ea typeface="Times New Roman"/>
                <a:cs typeface="Times New Roman"/>
                <a:sym typeface="Times New Roman"/>
                <a:hlinkClick r:id="rId5"/>
              </a:rPr>
              <a:t>http://www.mrtechpathi.com/2011/08/cube-laser-virtual-keyboard-for-your.html</a:t>
            </a:r>
            <a:r>
              <a:rPr lang="en-US" sz="2400" u="sng">
                <a:solidFill>
                  <a:schemeClr val="hlink"/>
                </a:solidFill>
                <a:highlight>
                  <a:schemeClr val="lt1"/>
                </a:highlight>
                <a:latin typeface="Times New Roman"/>
                <a:ea typeface="Times New Roman"/>
                <a:cs typeface="Times New Roman"/>
                <a:sym typeface="Times New Roman"/>
              </a:rPr>
              <a:t>   </a:t>
            </a:r>
            <a:endParaRPr sz="2400" u="sng">
              <a:solidFill>
                <a:schemeClr val="hlink"/>
              </a:solidFill>
              <a:highlight>
                <a:schemeClr val="lt1"/>
              </a:highlight>
              <a:latin typeface="Times New Roman"/>
              <a:ea typeface="Times New Roman"/>
              <a:cs typeface="Times New Roman"/>
              <a:sym typeface="Times New Roman"/>
            </a:endParaRPr>
          </a:p>
          <a:p>
            <a:pPr marL="457200" lvl="0" indent="-381000" algn="l" rtl="0">
              <a:lnSpc>
                <a:spcPct val="115000"/>
              </a:lnSpc>
              <a:spcBef>
                <a:spcPts val="0"/>
              </a:spcBef>
              <a:spcAft>
                <a:spcPts val="0"/>
              </a:spcAft>
              <a:buClr>
                <a:schemeClr val="dk1"/>
              </a:buClr>
              <a:buSzPts val="2400"/>
              <a:buFont typeface="Times New Roman"/>
              <a:buChar char="●"/>
            </a:pPr>
            <a:r>
              <a:rPr lang="en-US" sz="2400">
                <a:solidFill>
                  <a:srgbClr val="333333"/>
                </a:solidFill>
                <a:highlight>
                  <a:schemeClr val="lt1"/>
                </a:highlight>
                <a:latin typeface="Times New Roman"/>
                <a:ea typeface="Times New Roman"/>
                <a:cs typeface="Times New Roman"/>
                <a:sym typeface="Times New Roman"/>
              </a:rPr>
              <a:t>[2] “Adafruit Max4466 Module.” Free CAD Designs, Files &amp; 3D Models | The GrabCAD Community Library. Alexei Kositsin, November 1, 2019.</a:t>
            </a:r>
            <a:r>
              <a:rPr lang="en-US" sz="2400">
                <a:solidFill>
                  <a:srgbClr val="333333"/>
                </a:solidFill>
                <a:highlight>
                  <a:schemeClr val="lt1"/>
                </a:highlight>
                <a:uFill>
                  <a:noFill/>
                </a:uFill>
                <a:latin typeface="Times New Roman"/>
                <a:ea typeface="Times New Roman"/>
                <a:cs typeface="Times New Roman"/>
                <a:sym typeface="Times New Roman"/>
                <a:hlinkClick r:id="rId6"/>
              </a:rPr>
              <a:t> </a:t>
            </a:r>
            <a:r>
              <a:rPr lang="en-US" sz="2400" u="sng">
                <a:solidFill>
                  <a:srgbClr val="0000FF"/>
                </a:solidFill>
                <a:highlight>
                  <a:schemeClr val="lt1"/>
                </a:highlight>
                <a:latin typeface="Times New Roman"/>
                <a:ea typeface="Times New Roman"/>
                <a:cs typeface="Times New Roman"/>
                <a:sym typeface="Times New Roman"/>
                <a:hlinkClick r:id="rId6"/>
              </a:rPr>
              <a:t>https://grabcad.com/library/adafruit-max4466-module-1</a:t>
            </a:r>
            <a:endParaRPr sz="2400">
              <a:solidFill>
                <a:schemeClr val="dk1"/>
              </a:solidFill>
              <a:highlight>
                <a:srgbClr val="FFFFFF"/>
              </a:highlight>
            </a:endParaRPr>
          </a:p>
          <a:p>
            <a:pPr marL="0" lvl="0" indent="0" algn="l" rtl="0">
              <a:spcBef>
                <a:spcPts val="0"/>
              </a:spcBef>
              <a:spcAft>
                <a:spcPts val="0"/>
              </a:spcAft>
              <a:buNone/>
            </a:pPr>
            <a:endParaRPr sz="2400">
              <a:solidFill>
                <a:schemeClr val="dk1"/>
              </a:solidFill>
              <a:highlight>
                <a:srgbClr val="FFFFFF"/>
              </a:highlight>
            </a:endParaRPr>
          </a:p>
        </p:txBody>
      </p:sp>
      <p:pic>
        <p:nvPicPr>
          <p:cNvPr id="110" name="Google Shape;110;g8415aa9534_4_0"/>
          <p:cNvPicPr preferRelativeResize="0"/>
          <p:nvPr/>
        </p:nvPicPr>
        <p:blipFill>
          <a:blip r:embed="rId7">
            <a:alphaModFix/>
          </a:blip>
          <a:stretch>
            <a:fillRect/>
          </a:stretch>
        </p:blipFill>
        <p:spPr>
          <a:xfrm>
            <a:off x="22542987" y="17541450"/>
            <a:ext cx="8134125" cy="5741760"/>
          </a:xfrm>
          <a:prstGeom prst="rect">
            <a:avLst/>
          </a:prstGeom>
          <a:noFill/>
          <a:ln>
            <a:noFill/>
          </a:ln>
        </p:spPr>
      </p:pic>
      <p:sp>
        <p:nvSpPr>
          <p:cNvPr id="111" name="Google Shape;111;g8415aa9534_4_0"/>
          <p:cNvSpPr txBox="1"/>
          <p:nvPr/>
        </p:nvSpPr>
        <p:spPr>
          <a:xfrm>
            <a:off x="22393650" y="23360225"/>
            <a:ext cx="8456400" cy="90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400"/>
              <a:t>Figure 4: Designed Box Sensors [2]</a:t>
            </a:r>
            <a:endParaRPr sz="3400"/>
          </a:p>
        </p:txBody>
      </p:sp>
      <p:sp>
        <p:nvSpPr>
          <p:cNvPr id="112" name="Google Shape;112;g8415aa9534_4_0"/>
          <p:cNvSpPr/>
          <p:nvPr/>
        </p:nvSpPr>
        <p:spPr>
          <a:xfrm>
            <a:off x="1839750" y="13584450"/>
            <a:ext cx="8940300" cy="47169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109725" tIns="54850" rIns="109725" bIns="54850" anchor="t" anchorCtr="0">
            <a:noAutofit/>
          </a:bodyPr>
          <a:lstStyle/>
          <a:p>
            <a:pPr marL="457200" marR="427906" lvl="0" indent="-419100" algn="just" rtl="0">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Prototype a sensor sub-system in order to detect a tapping input. </a:t>
            </a:r>
            <a:endParaRPr sz="3000">
              <a:solidFill>
                <a:schemeClr val="dk1"/>
              </a:solidFill>
              <a:latin typeface="Times New Roman"/>
              <a:ea typeface="Times New Roman"/>
              <a:cs typeface="Times New Roman"/>
              <a:sym typeface="Times New Roman"/>
            </a:endParaRPr>
          </a:p>
          <a:p>
            <a:pPr marL="457200" marR="427906" lvl="0" indent="-419100" algn="just" rtl="0">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This developed prototype must utilize multiple microphone sensors in order to determine a triangulation.</a:t>
            </a:r>
            <a:endParaRPr sz="3000">
              <a:solidFill>
                <a:schemeClr val="dk1"/>
              </a:solidFill>
              <a:latin typeface="Times New Roman"/>
              <a:ea typeface="Times New Roman"/>
              <a:cs typeface="Times New Roman"/>
              <a:sym typeface="Times New Roman"/>
            </a:endParaRPr>
          </a:p>
          <a:p>
            <a:pPr marL="457200" marR="427906" lvl="0" indent="-419100" algn="just" rtl="0">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Software to read the detected tapping input and triangulate the location.</a:t>
            </a:r>
            <a:endParaRPr sz="3000">
              <a:solidFill>
                <a:schemeClr val="dk1"/>
              </a:solidFill>
              <a:latin typeface="Times New Roman"/>
              <a:ea typeface="Times New Roman"/>
              <a:cs typeface="Times New Roman"/>
              <a:sym typeface="Times New Roman"/>
            </a:endParaRPr>
          </a:p>
          <a:p>
            <a:pPr marL="457200" marR="427906" lvl="0" indent="-419100" algn="just" rtl="0">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Demonstration of the working software on a hardware system that displays the working process of the microphone signal.</a:t>
            </a:r>
            <a:endParaRPr sz="3000">
              <a:solidFill>
                <a:schemeClr val="dk1"/>
              </a:solidFill>
              <a:highlight>
                <a:srgbClr val="FFFFFF"/>
              </a:highlight>
            </a:endParaRPr>
          </a:p>
          <a:p>
            <a:pPr marL="457200" marR="427906" lvl="0" indent="0" algn="just" rtl="0">
              <a:spcBef>
                <a:spcPts val="0"/>
              </a:spcBef>
              <a:spcAft>
                <a:spcPts val="0"/>
              </a:spcAft>
              <a:buNone/>
            </a:pPr>
            <a:endParaRPr sz="2050">
              <a:solidFill>
                <a:schemeClr val="dk1"/>
              </a:solidFill>
              <a:highlight>
                <a:srgbClr val="FFFFFF"/>
              </a:highlight>
            </a:endParaRPr>
          </a:p>
        </p:txBody>
      </p:sp>
      <p:sp>
        <p:nvSpPr>
          <p:cNvPr id="113" name="Google Shape;113;g8415aa9534_4_0"/>
          <p:cNvSpPr/>
          <p:nvPr/>
        </p:nvSpPr>
        <p:spPr>
          <a:xfrm>
            <a:off x="1839750" y="25470325"/>
            <a:ext cx="8940300" cy="5197800"/>
          </a:xfrm>
          <a:prstGeom prst="rect">
            <a:avLst/>
          </a:prstGeom>
          <a:solidFill>
            <a:srgbClr val="FFFFFF"/>
          </a:solidFill>
          <a:ln>
            <a:noFill/>
          </a:ln>
        </p:spPr>
        <p:txBody>
          <a:bodyPr spcFirstLastPara="1" wrap="square" lIns="109725" tIns="54850" rIns="109725" bIns="54850" anchor="t" anchorCtr="0">
            <a:noAutofit/>
          </a:bodyPr>
          <a:lstStyle/>
          <a:p>
            <a:pPr marL="457200" marR="427906" lvl="0" indent="-419100" algn="just" rtl="0">
              <a:spcBef>
                <a:spcPts val="0"/>
              </a:spcBef>
              <a:spcAft>
                <a:spcPts val="0"/>
              </a:spcAft>
              <a:buClr>
                <a:schemeClr val="dk1"/>
              </a:buClr>
              <a:buSzPts val="3000"/>
              <a:buFont typeface="Times New Roman"/>
              <a:buChar char="●"/>
            </a:pPr>
            <a:r>
              <a:rPr lang="en-US" sz="3000">
                <a:solidFill>
                  <a:schemeClr val="dk1"/>
                </a:solidFill>
                <a:highlight>
                  <a:srgbClr val="FFFFFF"/>
                </a:highlight>
                <a:latin typeface="Times New Roman"/>
                <a:ea typeface="Times New Roman"/>
                <a:cs typeface="Times New Roman"/>
                <a:sym typeface="Times New Roman"/>
              </a:rPr>
              <a:t>The analysis software has been written and thoroughly tested, however it is still being optimized.</a:t>
            </a:r>
            <a:endParaRPr sz="3000">
              <a:solidFill>
                <a:schemeClr val="dk1"/>
              </a:solidFill>
              <a:highlight>
                <a:srgbClr val="FFFFFF"/>
              </a:highlight>
              <a:latin typeface="Times New Roman"/>
              <a:ea typeface="Times New Roman"/>
              <a:cs typeface="Times New Roman"/>
              <a:sym typeface="Times New Roman"/>
            </a:endParaRPr>
          </a:p>
          <a:p>
            <a:pPr marL="457200" marR="427906" lvl="0" indent="-419100" algn="just" rtl="0">
              <a:spcBef>
                <a:spcPts val="0"/>
              </a:spcBef>
              <a:spcAft>
                <a:spcPts val="0"/>
              </a:spcAft>
              <a:buClr>
                <a:schemeClr val="dk1"/>
              </a:buClr>
              <a:buSzPts val="3000"/>
              <a:buFont typeface="Times New Roman"/>
              <a:buChar char="●"/>
            </a:pPr>
            <a:r>
              <a:rPr lang="en-US" sz="3000">
                <a:solidFill>
                  <a:schemeClr val="dk1"/>
                </a:solidFill>
                <a:highlight>
                  <a:srgbClr val="FFFFFF"/>
                </a:highlight>
                <a:latin typeface="Times New Roman"/>
                <a:ea typeface="Times New Roman"/>
                <a:cs typeface="Times New Roman"/>
                <a:sym typeface="Times New Roman"/>
              </a:rPr>
              <a:t>A prototype using an Arduino has been designed but is still being further developed.</a:t>
            </a:r>
            <a:endParaRPr sz="3000">
              <a:solidFill>
                <a:schemeClr val="dk1"/>
              </a:solidFill>
              <a:highlight>
                <a:srgbClr val="FFFFFF"/>
              </a:highlight>
              <a:latin typeface="Times New Roman"/>
              <a:ea typeface="Times New Roman"/>
              <a:cs typeface="Times New Roman"/>
              <a:sym typeface="Times New Roman"/>
            </a:endParaRPr>
          </a:p>
          <a:p>
            <a:pPr marL="457200" marR="427906" lvl="0" indent="-419100" algn="just" rtl="0">
              <a:spcBef>
                <a:spcPts val="0"/>
              </a:spcBef>
              <a:spcAft>
                <a:spcPts val="0"/>
              </a:spcAft>
              <a:buClr>
                <a:schemeClr val="dk1"/>
              </a:buClr>
              <a:buSzPts val="3000"/>
              <a:buFont typeface="Times New Roman"/>
              <a:buChar char="●"/>
            </a:pPr>
            <a:r>
              <a:rPr lang="en-US" sz="3000">
                <a:solidFill>
                  <a:schemeClr val="dk1"/>
                </a:solidFill>
                <a:highlight>
                  <a:srgbClr val="FFFFFF"/>
                </a:highlight>
                <a:latin typeface="Times New Roman"/>
                <a:ea typeface="Times New Roman"/>
                <a:cs typeface="Times New Roman"/>
                <a:sym typeface="Times New Roman"/>
              </a:rPr>
              <a:t>AutoCad renderings of the final case have been designed, however this may change as further testing is completed.</a:t>
            </a:r>
            <a:endParaRPr sz="3000">
              <a:solidFill>
                <a:schemeClr val="dk1"/>
              </a:solidFill>
              <a:highlight>
                <a:srgbClr val="FFFFFF"/>
              </a:highlight>
              <a:latin typeface="Times New Roman"/>
              <a:ea typeface="Times New Roman"/>
              <a:cs typeface="Times New Roman"/>
              <a:sym typeface="Times New Roman"/>
            </a:endParaRPr>
          </a:p>
          <a:p>
            <a:pPr marL="457200" marR="427906" lvl="0" indent="-419100" algn="just" rtl="0">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The predicted spatial resolution has been estimated to roughly 3-4 ms, however this value is still being verified through newly collected data.</a:t>
            </a:r>
            <a:endParaRPr sz="3000">
              <a:solidFill>
                <a:schemeClr val="dk1"/>
              </a:solidFill>
              <a:highlight>
                <a:srgbClr val="FFFFFF"/>
              </a:highlight>
              <a:latin typeface="Times New Roman"/>
              <a:ea typeface="Times New Roman"/>
              <a:cs typeface="Times New Roman"/>
              <a:sym typeface="Times New Roman"/>
            </a:endParaRPr>
          </a:p>
        </p:txBody>
      </p:sp>
      <p:grpSp>
        <p:nvGrpSpPr>
          <p:cNvPr id="114" name="Google Shape;114;g8415aa9534_4_0"/>
          <p:cNvGrpSpPr/>
          <p:nvPr/>
        </p:nvGrpSpPr>
        <p:grpSpPr>
          <a:xfrm>
            <a:off x="22469850" y="24207500"/>
            <a:ext cx="8456400" cy="6606825"/>
            <a:chOff x="22469850" y="24207500"/>
            <a:chExt cx="8456400" cy="6606825"/>
          </a:xfrm>
        </p:grpSpPr>
        <p:pic>
          <p:nvPicPr>
            <p:cNvPr id="115" name="Google Shape;115;g8415aa9534_4_0"/>
            <p:cNvPicPr preferRelativeResize="0"/>
            <p:nvPr/>
          </p:nvPicPr>
          <p:blipFill>
            <a:blip r:embed="rId8">
              <a:alphaModFix/>
            </a:blip>
            <a:stretch>
              <a:fillRect/>
            </a:stretch>
          </p:blipFill>
          <p:spPr>
            <a:xfrm>
              <a:off x="22542988" y="24207500"/>
              <a:ext cx="8134137" cy="5668256"/>
            </a:xfrm>
            <a:prstGeom prst="rect">
              <a:avLst/>
            </a:prstGeom>
            <a:noFill/>
            <a:ln>
              <a:noFill/>
            </a:ln>
          </p:spPr>
        </p:pic>
        <p:sp>
          <p:nvSpPr>
            <p:cNvPr id="116" name="Google Shape;116;g8415aa9534_4_0"/>
            <p:cNvSpPr txBox="1"/>
            <p:nvPr/>
          </p:nvSpPr>
          <p:spPr>
            <a:xfrm>
              <a:off x="22469850" y="29913425"/>
              <a:ext cx="8456400" cy="90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3400">
                  <a:solidFill>
                    <a:schemeClr val="dk1"/>
                  </a:solidFill>
                </a:rPr>
                <a:t>Figure 5: Designed Box Sensors</a:t>
              </a:r>
              <a:endParaRPr sz="3400"/>
            </a:p>
          </p:txBody>
        </p:sp>
      </p:grpSp>
      <p:grpSp>
        <p:nvGrpSpPr>
          <p:cNvPr id="117" name="Google Shape;117;g8415aa9534_4_0"/>
          <p:cNvGrpSpPr/>
          <p:nvPr/>
        </p:nvGrpSpPr>
        <p:grpSpPr>
          <a:xfrm>
            <a:off x="12393150" y="23542325"/>
            <a:ext cx="8134125" cy="7026812"/>
            <a:chOff x="12393150" y="23237525"/>
            <a:chExt cx="8134125" cy="7026812"/>
          </a:xfrm>
        </p:grpSpPr>
        <p:pic>
          <p:nvPicPr>
            <p:cNvPr id="118" name="Google Shape;118;g8415aa9534_4_0"/>
            <p:cNvPicPr preferRelativeResize="0"/>
            <p:nvPr/>
          </p:nvPicPr>
          <p:blipFill rotWithShape="1">
            <a:blip r:embed="rId9">
              <a:alphaModFix/>
            </a:blip>
            <a:srcRect t="8450" b="15694"/>
            <a:stretch/>
          </p:blipFill>
          <p:spPr>
            <a:xfrm>
              <a:off x="12393150" y="23237525"/>
              <a:ext cx="8134125" cy="6128400"/>
            </a:xfrm>
            <a:prstGeom prst="rect">
              <a:avLst/>
            </a:prstGeom>
            <a:noFill/>
            <a:ln>
              <a:noFill/>
            </a:ln>
          </p:spPr>
        </p:pic>
        <p:sp>
          <p:nvSpPr>
            <p:cNvPr id="119" name="Google Shape;119;g8415aa9534_4_0"/>
            <p:cNvSpPr txBox="1"/>
            <p:nvPr/>
          </p:nvSpPr>
          <p:spPr>
            <a:xfrm>
              <a:off x="12802788" y="29215838"/>
              <a:ext cx="7680600" cy="104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400">
                  <a:solidFill>
                    <a:schemeClr val="dk1"/>
                  </a:solidFill>
                </a:rPr>
                <a:t>Figure 3: Max &amp; Min Time-Differential</a:t>
              </a:r>
              <a:endParaRPr/>
            </a:p>
          </p:txBody>
        </p:sp>
      </p:grpSp>
      <p:grpSp>
        <p:nvGrpSpPr>
          <p:cNvPr id="120" name="Google Shape;120;g8415aa9534_4_0"/>
          <p:cNvGrpSpPr/>
          <p:nvPr/>
        </p:nvGrpSpPr>
        <p:grpSpPr>
          <a:xfrm>
            <a:off x="12393178" y="17454432"/>
            <a:ext cx="8513335" cy="6556035"/>
            <a:chOff x="12393150" y="24901950"/>
            <a:chExt cx="8513335" cy="5367200"/>
          </a:xfrm>
        </p:grpSpPr>
        <p:pic>
          <p:nvPicPr>
            <p:cNvPr id="121" name="Google Shape;121;g8415aa9534_4_0"/>
            <p:cNvPicPr preferRelativeResize="0"/>
            <p:nvPr/>
          </p:nvPicPr>
          <p:blipFill rotWithShape="1">
            <a:blip r:embed="rId10">
              <a:alphaModFix/>
            </a:blip>
            <a:srcRect l="9474" t="10578" r="9059" b="7548"/>
            <a:stretch/>
          </p:blipFill>
          <p:spPr>
            <a:xfrm>
              <a:off x="12393150" y="24901950"/>
              <a:ext cx="8513335" cy="4016399"/>
            </a:xfrm>
            <a:prstGeom prst="rect">
              <a:avLst/>
            </a:prstGeom>
            <a:noFill/>
            <a:ln>
              <a:noFill/>
            </a:ln>
          </p:spPr>
        </p:pic>
        <p:sp>
          <p:nvSpPr>
            <p:cNvPr id="122" name="Google Shape;122;g8415aa9534_4_0"/>
            <p:cNvSpPr txBox="1"/>
            <p:nvPr/>
          </p:nvSpPr>
          <p:spPr>
            <a:xfrm>
              <a:off x="12772313" y="29220650"/>
              <a:ext cx="7680600" cy="104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400">
                  <a:solidFill>
                    <a:schemeClr val="dk1"/>
                  </a:solidFill>
                </a:rPr>
                <a:t>Figure 2: Left Vs Right Signal</a:t>
              </a:r>
              <a:endParaRPr/>
            </a:p>
          </p:txBody>
        </p:sp>
      </p:grpSp>
      <p:sp>
        <p:nvSpPr>
          <p:cNvPr id="123" name="Google Shape;123;g8415aa9534_4_0"/>
          <p:cNvSpPr txBox="1"/>
          <p:nvPr/>
        </p:nvSpPr>
        <p:spPr>
          <a:xfrm>
            <a:off x="2166350" y="23628075"/>
            <a:ext cx="7680600" cy="104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400">
                <a:solidFill>
                  <a:schemeClr val="dk1"/>
                </a:solidFill>
              </a:rPr>
              <a:t>Figure 1: A typical virtual keyboard [1]</a:t>
            </a:r>
            <a:endParaRPr/>
          </a:p>
        </p:txBody>
      </p:sp>
    </p:spTree>
  </p:cSld>
  <p:clrMapOvr>
    <a:masterClrMapping/>
  </p:clrMapOvr>
  <mc:AlternateContent xmlns:mc="http://schemas.openxmlformats.org/markup-compatibility/2006" xmlns:p14="http://schemas.microsoft.com/office/powerpoint/2010/main">
    <mc:Choice Requires="p14">
      <p:transition spd="slow" p14:dur="2250" advTm="5000"/>
    </mc:Choice>
    <mc:Fallback xmlns="">
      <p:transition spd="slow"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7fdd0f4a16_3_1"/>
          <p:cNvSpPr txBox="1">
            <a:spLocks noGrp="1"/>
          </p:cNvSpPr>
          <p:nvPr>
            <p:ph type="title"/>
          </p:nvPr>
        </p:nvSpPr>
        <p:spPr>
          <a:xfrm>
            <a:off x="2186950" y="1318250"/>
            <a:ext cx="19667100" cy="4229700"/>
          </a:xfrm>
          <a:prstGeom prst="rect">
            <a:avLst/>
          </a:prstGeom>
          <a:solidFill>
            <a:srgbClr val="B6D7A8"/>
          </a:solidFill>
        </p:spPr>
        <p:txBody>
          <a:bodyPr spcFirstLastPara="1" wrap="square" lIns="365700" tIns="182850" rIns="365700" bIns="182850" anchor="ctr" anchorCtr="0">
            <a:noAutofit/>
          </a:bodyPr>
          <a:lstStyle/>
          <a:p>
            <a:pPr marL="0" lvl="0" indent="0" algn="ctr" rtl="0">
              <a:spcBef>
                <a:spcPts val="0"/>
              </a:spcBef>
              <a:spcAft>
                <a:spcPts val="0"/>
              </a:spcAft>
              <a:buNone/>
            </a:pPr>
            <a:r>
              <a:rPr lang="en-US" sz="12000"/>
              <a:t>Objectives</a:t>
            </a:r>
            <a:endParaRPr sz="12000"/>
          </a:p>
        </p:txBody>
      </p:sp>
      <p:sp>
        <p:nvSpPr>
          <p:cNvPr id="130" name="Google Shape;130;g7fdd0f4a16_3_1"/>
          <p:cNvSpPr txBox="1">
            <a:spLocks noGrp="1"/>
          </p:cNvSpPr>
          <p:nvPr>
            <p:ph type="body" idx="1"/>
          </p:nvPr>
        </p:nvSpPr>
        <p:spPr>
          <a:xfrm>
            <a:off x="2186950" y="7086600"/>
            <a:ext cx="19667100" cy="21777900"/>
          </a:xfrm>
          <a:prstGeom prst="rect">
            <a:avLst/>
          </a:prstGeom>
        </p:spPr>
        <p:txBody>
          <a:bodyPr spcFirstLastPara="1" wrap="square" lIns="365700" tIns="182850" rIns="365700" bIns="182850" anchor="t" anchorCtr="0">
            <a:noAutofit/>
          </a:bodyPr>
          <a:lstStyle/>
          <a:p>
            <a:pPr marL="457200" marR="427906" lvl="0" indent="0" algn="just" rtl="0">
              <a:spcBef>
                <a:spcPts val="0"/>
              </a:spcBef>
              <a:spcAft>
                <a:spcPts val="0"/>
              </a:spcAft>
              <a:buClr>
                <a:schemeClr val="dk1"/>
              </a:buClr>
              <a:buFont typeface="Arial"/>
              <a:buNone/>
            </a:pPr>
            <a:r>
              <a:rPr lang="en-US" sz="6000">
                <a:latin typeface="Times New Roman"/>
                <a:ea typeface="Times New Roman"/>
                <a:cs typeface="Times New Roman"/>
                <a:sym typeface="Times New Roman"/>
              </a:rPr>
              <a:t>The students in this project were tasked to design a virtual keyboard, which works by appropriately placing at least three sensors to detect the tapping location and translate that tap into a virtual key press. The primary objective of this group is to design a virtual keyboard that will accurately determine the distance of a tap from the sensors and translate the value into an input command for an electronic device using triangulation.</a:t>
            </a:r>
            <a:endParaRPr sz="6000">
              <a:latin typeface="Times New Roman"/>
              <a:ea typeface="Times New Roman"/>
              <a:cs typeface="Times New Roman"/>
              <a:sym typeface="Times New Roman"/>
            </a:endParaRPr>
          </a:p>
        </p:txBody>
      </p:sp>
      <p:sp>
        <p:nvSpPr>
          <p:cNvPr id="131" name="Google Shape;131;g7fdd0f4a16_3_1"/>
          <p:cNvSpPr txBox="1">
            <a:spLocks noGrp="1"/>
          </p:cNvSpPr>
          <p:nvPr>
            <p:ph type="body" idx="2"/>
          </p:nvPr>
        </p:nvSpPr>
        <p:spPr>
          <a:xfrm>
            <a:off x="22037041" y="7086600"/>
            <a:ext cx="19667100" cy="21777900"/>
          </a:xfrm>
          <a:prstGeom prst="rect">
            <a:avLst/>
          </a:prstGeom>
        </p:spPr>
        <p:txBody>
          <a:bodyPr spcFirstLastPara="1" wrap="square" lIns="365700" tIns="182850" rIns="365700" bIns="182850" anchor="t" anchorCtr="0">
            <a:noAutofit/>
          </a:bodyPr>
          <a:lstStyle/>
          <a:p>
            <a:pPr marL="914400" marR="427906" lvl="0"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Prototype a sensor sub-system in order to detect a tapping input. </a:t>
            </a:r>
            <a:endParaRPr sz="6000">
              <a:latin typeface="Times New Roman"/>
              <a:ea typeface="Times New Roman"/>
              <a:cs typeface="Times New Roman"/>
              <a:sym typeface="Times New Roman"/>
            </a:endParaRPr>
          </a:p>
          <a:p>
            <a:pPr marL="914400" marR="427906" lvl="0"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This developed prototype must utilize multiple microphone sensors in order to determine a triangulation.</a:t>
            </a:r>
            <a:endParaRPr sz="6000">
              <a:latin typeface="Times New Roman"/>
              <a:ea typeface="Times New Roman"/>
              <a:cs typeface="Times New Roman"/>
              <a:sym typeface="Times New Roman"/>
            </a:endParaRPr>
          </a:p>
          <a:p>
            <a:pPr marL="914400" marR="427906" lvl="0"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Software to read the detected tapping input and triangulate the location.</a:t>
            </a:r>
            <a:endParaRPr sz="6000">
              <a:latin typeface="Times New Roman"/>
              <a:ea typeface="Times New Roman"/>
              <a:cs typeface="Times New Roman"/>
              <a:sym typeface="Times New Roman"/>
            </a:endParaRPr>
          </a:p>
          <a:p>
            <a:pPr marL="914400" marR="427906" lvl="0"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Demonstration of the working software on a hardware system that displays the working process of the microphone signal.</a:t>
            </a:r>
            <a:endParaRPr sz="6000">
              <a:latin typeface="Times New Roman"/>
              <a:ea typeface="Times New Roman"/>
              <a:cs typeface="Times New Roman"/>
              <a:sym typeface="Times New Roman"/>
            </a:endParaRPr>
          </a:p>
        </p:txBody>
      </p:sp>
      <p:sp>
        <p:nvSpPr>
          <p:cNvPr id="132" name="Google Shape;132;g7fdd0f4a16_3_1"/>
          <p:cNvSpPr txBox="1">
            <a:spLocks noGrp="1"/>
          </p:cNvSpPr>
          <p:nvPr>
            <p:ph type="title"/>
          </p:nvPr>
        </p:nvSpPr>
        <p:spPr>
          <a:xfrm>
            <a:off x="22037050" y="1318250"/>
            <a:ext cx="19667100" cy="4229700"/>
          </a:xfrm>
          <a:prstGeom prst="rect">
            <a:avLst/>
          </a:prstGeom>
          <a:solidFill>
            <a:srgbClr val="B6D7A8"/>
          </a:solidFill>
        </p:spPr>
        <p:txBody>
          <a:bodyPr spcFirstLastPara="1" wrap="square" lIns="365700" tIns="182850" rIns="365700" bIns="182850" anchor="ctr" anchorCtr="0">
            <a:noAutofit/>
          </a:bodyPr>
          <a:lstStyle/>
          <a:p>
            <a:pPr marL="0" lvl="0" indent="0" algn="ctr" rtl="0">
              <a:spcBef>
                <a:spcPts val="0"/>
              </a:spcBef>
              <a:spcAft>
                <a:spcPts val="0"/>
              </a:spcAft>
              <a:buNone/>
            </a:pPr>
            <a:r>
              <a:rPr lang="en-US" sz="12000"/>
              <a:t>Project Specifications	</a:t>
            </a:r>
            <a:endParaRPr sz="12000"/>
          </a:p>
        </p:txBody>
      </p:sp>
      <p:pic>
        <p:nvPicPr>
          <p:cNvPr id="133" name="Google Shape;133;g7fdd0f4a16_3_1"/>
          <p:cNvPicPr preferRelativeResize="0"/>
          <p:nvPr/>
        </p:nvPicPr>
        <p:blipFill>
          <a:blip r:embed="rId3">
            <a:alphaModFix/>
          </a:blip>
          <a:stretch>
            <a:fillRect/>
          </a:stretch>
        </p:blipFill>
        <p:spPr>
          <a:xfrm>
            <a:off x="11165000" y="16861056"/>
            <a:ext cx="21150250" cy="12574950"/>
          </a:xfrm>
          <a:prstGeom prst="rect">
            <a:avLst/>
          </a:prstGeom>
          <a:noFill/>
          <a:ln>
            <a:noFill/>
          </a:ln>
        </p:spPr>
      </p:pic>
      <p:sp>
        <p:nvSpPr>
          <p:cNvPr id="134" name="Google Shape;134;g7fdd0f4a16_3_1"/>
          <p:cNvSpPr txBox="1"/>
          <p:nvPr/>
        </p:nvSpPr>
        <p:spPr>
          <a:xfrm>
            <a:off x="15127075" y="29800275"/>
            <a:ext cx="13226100" cy="108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a:solidFill>
                  <a:schemeClr val="dk1"/>
                </a:solidFill>
              </a:rPr>
              <a:t>Figure 1: A typical virtual keyboard [1]</a:t>
            </a:r>
            <a:endParaRPr sz="4800"/>
          </a:p>
        </p:txBody>
      </p:sp>
    </p:spTree>
  </p:cSld>
  <p:clrMapOvr>
    <a:masterClrMapping/>
  </p:clrMapOvr>
  <mc:AlternateContent xmlns:mc="http://schemas.openxmlformats.org/markup-compatibility/2006">
    <mc:Choice xmlns:p14="http://schemas.microsoft.com/office/powerpoint/2010/main" Requires="p14">
      <p:transition spd="slow" p14:dur="2000" advTm="43000"/>
    </mc:Choice>
    <mc:Fallback>
      <p:transition spd="slow" advTm="4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7fdd0f4a16_3_11"/>
          <p:cNvSpPr txBox="1">
            <a:spLocks noGrp="1"/>
          </p:cNvSpPr>
          <p:nvPr>
            <p:ph type="title"/>
          </p:nvPr>
        </p:nvSpPr>
        <p:spPr>
          <a:xfrm>
            <a:off x="2186950" y="1318250"/>
            <a:ext cx="19667100" cy="4229700"/>
          </a:xfrm>
          <a:prstGeom prst="rect">
            <a:avLst/>
          </a:prstGeom>
          <a:solidFill>
            <a:srgbClr val="B6D7A8"/>
          </a:solidFill>
        </p:spPr>
        <p:txBody>
          <a:bodyPr spcFirstLastPara="1" wrap="square" lIns="365700" tIns="182850" rIns="365700" bIns="182850" anchor="ctr" anchorCtr="0">
            <a:noAutofit/>
          </a:bodyPr>
          <a:lstStyle/>
          <a:p>
            <a:pPr marL="0" lvl="0" indent="0" algn="ctr" rtl="0">
              <a:spcBef>
                <a:spcPts val="0"/>
              </a:spcBef>
              <a:spcAft>
                <a:spcPts val="0"/>
              </a:spcAft>
              <a:buNone/>
            </a:pPr>
            <a:r>
              <a:rPr lang="en-US" sz="12000"/>
              <a:t>Software Analysis</a:t>
            </a:r>
            <a:endParaRPr sz="12000"/>
          </a:p>
        </p:txBody>
      </p:sp>
      <p:sp>
        <p:nvSpPr>
          <p:cNvPr id="141" name="Google Shape;141;g7fdd0f4a16_3_11"/>
          <p:cNvSpPr txBox="1">
            <a:spLocks noGrp="1"/>
          </p:cNvSpPr>
          <p:nvPr>
            <p:ph type="body" idx="1"/>
          </p:nvPr>
        </p:nvSpPr>
        <p:spPr>
          <a:xfrm>
            <a:off x="2186950" y="7278175"/>
            <a:ext cx="19667100" cy="21777900"/>
          </a:xfrm>
          <a:prstGeom prst="rect">
            <a:avLst/>
          </a:prstGeom>
        </p:spPr>
        <p:txBody>
          <a:bodyPr spcFirstLastPara="1" wrap="square" lIns="365700" tIns="182850" rIns="365700" bIns="182850" anchor="t" anchorCtr="0">
            <a:noAutofit/>
          </a:bodyPr>
          <a:lstStyle/>
          <a:p>
            <a:pPr marL="914400" marR="427906" lvl="0"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To generate simple data samples, the area was split into 10 1-inch sections and 20-25 samples were taken at each location.</a:t>
            </a:r>
            <a:endParaRPr sz="6000">
              <a:latin typeface="Times New Roman"/>
              <a:ea typeface="Times New Roman"/>
              <a:cs typeface="Times New Roman"/>
              <a:sym typeface="Times New Roman"/>
            </a:endParaRPr>
          </a:p>
          <a:p>
            <a:pPr marL="914400" marR="427906" lvl="0"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Data was collected by outputting oscilloscope readings to a CSV file.</a:t>
            </a:r>
            <a:endParaRPr sz="6000">
              <a:latin typeface="Times New Roman"/>
              <a:ea typeface="Times New Roman"/>
              <a:cs typeface="Times New Roman"/>
              <a:sym typeface="Times New Roman"/>
            </a:endParaRPr>
          </a:p>
          <a:p>
            <a:pPr marL="914400" marR="427906" lvl="0"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An analysis software was developed using Python to analyze the data stored within CSV files.</a:t>
            </a:r>
            <a:endParaRPr sz="6000">
              <a:latin typeface="Times New Roman"/>
              <a:ea typeface="Times New Roman"/>
              <a:cs typeface="Times New Roman"/>
              <a:sym typeface="Times New Roman"/>
            </a:endParaRPr>
          </a:p>
          <a:p>
            <a:pPr marL="914400" marR="427906" lvl="0"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An example of the collected data after analysis can be seen below in Figure 2 and Figure 3.</a:t>
            </a:r>
            <a:endParaRPr sz="6000">
              <a:latin typeface="Times New Roman"/>
              <a:ea typeface="Times New Roman"/>
              <a:cs typeface="Times New Roman"/>
              <a:sym typeface="Times New Roman"/>
            </a:endParaRPr>
          </a:p>
          <a:p>
            <a:pPr marL="914400" marR="427906" lvl="0"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Figure 2 consists of overlapping the results of the 20 data collections to locate local minimums and maximums.</a:t>
            </a:r>
            <a:endParaRPr sz="6000">
              <a:latin typeface="Times New Roman"/>
              <a:ea typeface="Times New Roman"/>
              <a:cs typeface="Times New Roman"/>
              <a:sym typeface="Times New Roman"/>
            </a:endParaRPr>
          </a:p>
          <a:p>
            <a:pPr marL="914400" marR="427906" lvl="0"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Figure 3 shows the average of the calculated time differences and their resulting line of best fit.</a:t>
            </a:r>
            <a:endParaRPr sz="6000">
              <a:latin typeface="Times New Roman"/>
              <a:ea typeface="Times New Roman"/>
              <a:cs typeface="Times New Roman"/>
              <a:sym typeface="Times New Roman"/>
            </a:endParaRPr>
          </a:p>
          <a:p>
            <a:pPr marL="457200" marR="427906" lvl="0" indent="0" algn="just" rtl="0">
              <a:spcBef>
                <a:spcPts val="0"/>
              </a:spcBef>
              <a:spcAft>
                <a:spcPts val="0"/>
              </a:spcAft>
              <a:buNone/>
            </a:pPr>
            <a:endParaRPr sz="6000">
              <a:latin typeface="Times New Roman"/>
              <a:ea typeface="Times New Roman"/>
              <a:cs typeface="Times New Roman"/>
              <a:sym typeface="Times New Roman"/>
            </a:endParaRPr>
          </a:p>
        </p:txBody>
      </p:sp>
      <p:sp>
        <p:nvSpPr>
          <p:cNvPr id="142" name="Google Shape;142;g7fdd0f4a16_3_11"/>
          <p:cNvSpPr txBox="1">
            <a:spLocks noGrp="1"/>
          </p:cNvSpPr>
          <p:nvPr>
            <p:ph type="title"/>
          </p:nvPr>
        </p:nvSpPr>
        <p:spPr>
          <a:xfrm>
            <a:off x="22037050" y="1318250"/>
            <a:ext cx="19667100" cy="4229700"/>
          </a:xfrm>
          <a:prstGeom prst="rect">
            <a:avLst/>
          </a:prstGeom>
          <a:solidFill>
            <a:srgbClr val="B6D7A8"/>
          </a:solidFill>
        </p:spPr>
        <p:txBody>
          <a:bodyPr spcFirstLastPara="1" wrap="square" lIns="365700" tIns="182850" rIns="365700" bIns="182850" anchor="ctr" anchorCtr="0">
            <a:noAutofit/>
          </a:bodyPr>
          <a:lstStyle/>
          <a:p>
            <a:pPr marL="0" lvl="0" indent="0" algn="ctr" rtl="0">
              <a:spcBef>
                <a:spcPts val="0"/>
              </a:spcBef>
              <a:spcAft>
                <a:spcPts val="0"/>
              </a:spcAft>
              <a:buNone/>
            </a:pPr>
            <a:r>
              <a:rPr lang="en-US" sz="12000"/>
              <a:t>Simulations</a:t>
            </a:r>
            <a:endParaRPr sz="12000"/>
          </a:p>
        </p:txBody>
      </p:sp>
      <p:grpSp>
        <p:nvGrpSpPr>
          <p:cNvPr id="143" name="Google Shape;143;g7fdd0f4a16_3_11"/>
          <p:cNvGrpSpPr/>
          <p:nvPr/>
        </p:nvGrpSpPr>
        <p:grpSpPr>
          <a:xfrm>
            <a:off x="22036838" y="7278177"/>
            <a:ext cx="19667506" cy="11657558"/>
            <a:chOff x="12393150" y="24901950"/>
            <a:chExt cx="8513335" cy="5367200"/>
          </a:xfrm>
        </p:grpSpPr>
        <p:pic>
          <p:nvPicPr>
            <p:cNvPr id="144" name="Google Shape;144;g7fdd0f4a16_3_11"/>
            <p:cNvPicPr preferRelativeResize="0"/>
            <p:nvPr/>
          </p:nvPicPr>
          <p:blipFill rotWithShape="1">
            <a:blip r:embed="rId4">
              <a:alphaModFix/>
            </a:blip>
            <a:srcRect l="9474" t="10578" r="9059" b="7548"/>
            <a:stretch/>
          </p:blipFill>
          <p:spPr>
            <a:xfrm>
              <a:off x="12393150" y="24901950"/>
              <a:ext cx="8513335" cy="4016399"/>
            </a:xfrm>
            <a:prstGeom prst="rect">
              <a:avLst/>
            </a:prstGeom>
            <a:noFill/>
            <a:ln>
              <a:noFill/>
            </a:ln>
          </p:spPr>
        </p:pic>
        <p:sp>
          <p:nvSpPr>
            <p:cNvPr id="145" name="Google Shape;145;g7fdd0f4a16_3_11"/>
            <p:cNvSpPr txBox="1"/>
            <p:nvPr/>
          </p:nvSpPr>
          <p:spPr>
            <a:xfrm>
              <a:off x="12772313" y="29220650"/>
              <a:ext cx="7680600" cy="104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a:solidFill>
                    <a:schemeClr val="dk1"/>
                  </a:solidFill>
                </a:rPr>
                <a:t>Figure 2: Left Vs Right Signal</a:t>
              </a:r>
              <a:endParaRPr sz="4800"/>
            </a:p>
          </p:txBody>
        </p:sp>
      </p:grpSp>
      <p:grpSp>
        <p:nvGrpSpPr>
          <p:cNvPr id="146" name="Google Shape;146;g7fdd0f4a16_3_11"/>
          <p:cNvGrpSpPr/>
          <p:nvPr/>
        </p:nvGrpSpPr>
        <p:grpSpPr>
          <a:xfrm>
            <a:off x="21854046" y="18935721"/>
            <a:ext cx="19667501" cy="12533023"/>
            <a:chOff x="12393150" y="23237525"/>
            <a:chExt cx="8134125" cy="7026812"/>
          </a:xfrm>
        </p:grpSpPr>
        <p:pic>
          <p:nvPicPr>
            <p:cNvPr id="147" name="Google Shape;147;g7fdd0f4a16_3_11"/>
            <p:cNvPicPr preferRelativeResize="0"/>
            <p:nvPr/>
          </p:nvPicPr>
          <p:blipFill rotWithShape="1">
            <a:blip r:embed="rId5">
              <a:alphaModFix/>
            </a:blip>
            <a:srcRect t="8450" b="15694"/>
            <a:stretch/>
          </p:blipFill>
          <p:spPr>
            <a:xfrm>
              <a:off x="12393150" y="23237525"/>
              <a:ext cx="8134125" cy="6128400"/>
            </a:xfrm>
            <a:prstGeom prst="rect">
              <a:avLst/>
            </a:prstGeom>
            <a:noFill/>
            <a:ln>
              <a:noFill/>
            </a:ln>
          </p:spPr>
        </p:pic>
        <p:sp>
          <p:nvSpPr>
            <p:cNvPr id="148" name="Google Shape;148;g7fdd0f4a16_3_11"/>
            <p:cNvSpPr txBox="1"/>
            <p:nvPr/>
          </p:nvSpPr>
          <p:spPr>
            <a:xfrm>
              <a:off x="12802788" y="29215838"/>
              <a:ext cx="7680600" cy="104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a:solidFill>
                    <a:schemeClr val="dk1"/>
                  </a:solidFill>
                </a:rPr>
                <a:t>Figure 3: Max &amp; Min Time-Differential</a:t>
              </a:r>
              <a:endParaRPr sz="4800"/>
            </a:p>
          </p:txBody>
        </p:sp>
      </p:grpSp>
    </p:spTree>
  </p:cSld>
  <p:clrMapOvr>
    <a:masterClrMapping/>
  </p:clrMapOvr>
  <mc:AlternateContent xmlns:mc="http://schemas.openxmlformats.org/markup-compatibility/2006" xmlns:p14="http://schemas.microsoft.com/office/powerpoint/2010/main">
    <mc:Choice Requires="p14">
      <p:transition spd="slow" p14:dur="2000" advTm="73000">
        <p:sndAc>
          <p:stSnd>
            <p:snd r:embed="rId3" name="Senior Design 1 Poster.wav"/>
          </p:stSnd>
        </p:sndAc>
      </p:transition>
    </mc:Choice>
    <mc:Fallback xmlns="">
      <p:transition spd="slow" advTm="73000">
        <p:sndAc>
          <p:stSnd>
            <p:snd r:embed="rId6" name="Senior Design 1 Poster.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7fdd0f4a16_3_20"/>
          <p:cNvSpPr txBox="1">
            <a:spLocks noGrp="1"/>
          </p:cNvSpPr>
          <p:nvPr>
            <p:ph type="title"/>
          </p:nvPr>
        </p:nvSpPr>
        <p:spPr>
          <a:xfrm>
            <a:off x="2186950" y="1318250"/>
            <a:ext cx="19667100" cy="4229700"/>
          </a:xfrm>
          <a:prstGeom prst="rect">
            <a:avLst/>
          </a:prstGeom>
          <a:solidFill>
            <a:srgbClr val="B6D7A8"/>
          </a:solidFill>
        </p:spPr>
        <p:txBody>
          <a:bodyPr spcFirstLastPara="1" wrap="square" lIns="365700" tIns="182850" rIns="365700" bIns="182850" anchor="ctr" anchorCtr="0">
            <a:noAutofit/>
          </a:bodyPr>
          <a:lstStyle/>
          <a:p>
            <a:pPr marL="0" lvl="0" indent="0" algn="ctr" rtl="0">
              <a:spcBef>
                <a:spcPts val="0"/>
              </a:spcBef>
              <a:spcAft>
                <a:spcPts val="0"/>
              </a:spcAft>
              <a:buNone/>
            </a:pPr>
            <a:r>
              <a:rPr lang="en-US" sz="12000"/>
              <a:t>Hardware Design</a:t>
            </a:r>
            <a:endParaRPr sz="12000"/>
          </a:p>
        </p:txBody>
      </p:sp>
      <p:sp>
        <p:nvSpPr>
          <p:cNvPr id="155" name="Google Shape;155;g7fdd0f4a16_3_20"/>
          <p:cNvSpPr txBox="1">
            <a:spLocks noGrp="1"/>
          </p:cNvSpPr>
          <p:nvPr>
            <p:ph type="body" idx="1"/>
          </p:nvPr>
        </p:nvSpPr>
        <p:spPr>
          <a:xfrm>
            <a:off x="2186950" y="6781800"/>
            <a:ext cx="19667100" cy="21777900"/>
          </a:xfrm>
          <a:prstGeom prst="rect">
            <a:avLst/>
          </a:prstGeom>
        </p:spPr>
        <p:txBody>
          <a:bodyPr spcFirstLastPara="1" wrap="square" lIns="365700" tIns="182850" rIns="365700" bIns="182850" anchor="t" anchorCtr="0">
            <a:noAutofit/>
          </a:bodyPr>
          <a:lstStyle/>
          <a:p>
            <a:pPr marL="914400" marR="427906" lvl="0"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Hardware designed using Autodesk AutoCAD 2020.</a:t>
            </a:r>
            <a:endParaRPr sz="6000">
              <a:latin typeface="Times New Roman"/>
              <a:ea typeface="Times New Roman"/>
              <a:cs typeface="Times New Roman"/>
              <a:sym typeface="Times New Roman"/>
            </a:endParaRPr>
          </a:p>
          <a:p>
            <a:pPr marL="914400" marR="427906" lvl="0"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Two prototypes designed: "Hinged" and "Hingeless".</a:t>
            </a:r>
            <a:endParaRPr sz="6000">
              <a:latin typeface="Times New Roman"/>
              <a:ea typeface="Times New Roman"/>
              <a:cs typeface="Times New Roman"/>
              <a:sym typeface="Times New Roman"/>
            </a:endParaRPr>
          </a:p>
          <a:p>
            <a:pPr marL="914400" marR="427906" lvl="0"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Each prototype used the following:</a:t>
            </a:r>
            <a:endParaRPr sz="6000">
              <a:latin typeface="Times New Roman"/>
              <a:ea typeface="Times New Roman"/>
              <a:cs typeface="Times New Roman"/>
              <a:sym typeface="Times New Roman"/>
            </a:endParaRPr>
          </a:p>
          <a:p>
            <a:pPr marL="1371600" marR="427906" lvl="1"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A PLA filament 3D printed shell.</a:t>
            </a:r>
            <a:endParaRPr sz="6000">
              <a:latin typeface="Times New Roman"/>
              <a:ea typeface="Times New Roman"/>
              <a:cs typeface="Times New Roman"/>
              <a:sym typeface="Times New Roman"/>
            </a:endParaRPr>
          </a:p>
          <a:p>
            <a:pPr marL="1371600" marR="427906" lvl="1"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Five (5) MAX4466 microphone sensors.</a:t>
            </a:r>
            <a:endParaRPr sz="6000">
              <a:latin typeface="Times New Roman"/>
              <a:ea typeface="Times New Roman"/>
              <a:cs typeface="Times New Roman"/>
              <a:sym typeface="Times New Roman"/>
            </a:endParaRPr>
          </a:p>
          <a:p>
            <a:pPr marL="1371600" marR="427906" lvl="1"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A micro-USB female connection port.</a:t>
            </a:r>
            <a:endParaRPr sz="6000">
              <a:latin typeface="Times New Roman"/>
              <a:ea typeface="Times New Roman"/>
              <a:cs typeface="Times New Roman"/>
              <a:sym typeface="Times New Roman"/>
            </a:endParaRPr>
          </a:p>
          <a:p>
            <a:pPr marL="1371600" marR="427906" lvl="1"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“X” formation to ensure triangulation.</a:t>
            </a:r>
            <a:endParaRPr sz="6000">
              <a:latin typeface="Times New Roman"/>
              <a:ea typeface="Times New Roman"/>
              <a:cs typeface="Times New Roman"/>
              <a:sym typeface="Times New Roman"/>
            </a:endParaRPr>
          </a:p>
          <a:p>
            <a:pPr marL="914400" lvl="0" indent="-609600" algn="just" rtl="0">
              <a:lnSpc>
                <a:spcPct val="115000"/>
              </a:lnSpc>
              <a:spcBef>
                <a:spcPts val="0"/>
              </a:spcBef>
              <a:spcAft>
                <a:spcPts val="0"/>
              </a:spcAft>
              <a:buSzPts val="6000"/>
              <a:buFont typeface="Times New Roman"/>
              <a:buChar char="●"/>
            </a:pPr>
            <a:r>
              <a:rPr lang="en-US" sz="6000">
                <a:latin typeface="Times New Roman"/>
                <a:ea typeface="Times New Roman"/>
                <a:cs typeface="Times New Roman"/>
                <a:sym typeface="Times New Roman"/>
              </a:rPr>
              <a:t>The "Hinged" design includes three (3) block sections, each connected by hinges, separating the microphones at approximately 4.5".</a:t>
            </a:r>
            <a:endParaRPr sz="6000">
              <a:latin typeface="Times New Roman"/>
              <a:ea typeface="Times New Roman"/>
              <a:cs typeface="Times New Roman"/>
              <a:sym typeface="Times New Roman"/>
            </a:endParaRPr>
          </a:p>
          <a:p>
            <a:pPr marL="914400" lvl="0" indent="-609600" algn="just" rtl="0">
              <a:lnSpc>
                <a:spcPct val="115000"/>
              </a:lnSpc>
              <a:spcBef>
                <a:spcPts val="0"/>
              </a:spcBef>
              <a:spcAft>
                <a:spcPts val="0"/>
              </a:spcAft>
              <a:buSzPts val="6000"/>
              <a:buFont typeface="Times New Roman"/>
              <a:buChar char="●"/>
            </a:pPr>
            <a:r>
              <a:rPr lang="en-US" sz="6000">
                <a:latin typeface="Times New Roman"/>
                <a:ea typeface="Times New Roman"/>
                <a:cs typeface="Times New Roman"/>
                <a:sym typeface="Times New Roman"/>
              </a:rPr>
              <a:t>The "Hingeless" design includes one (1) block section, separating the microphones at an approximate distance of .95".</a:t>
            </a:r>
            <a:endParaRPr sz="6000">
              <a:latin typeface="Times New Roman"/>
              <a:ea typeface="Times New Roman"/>
              <a:cs typeface="Times New Roman"/>
              <a:sym typeface="Times New Roman"/>
            </a:endParaRPr>
          </a:p>
          <a:p>
            <a:pPr marL="914400" lvl="0" indent="-609600" algn="just" rtl="0">
              <a:lnSpc>
                <a:spcPct val="115000"/>
              </a:lnSpc>
              <a:spcBef>
                <a:spcPts val="0"/>
              </a:spcBef>
              <a:spcAft>
                <a:spcPts val="0"/>
              </a:spcAft>
              <a:buSzPts val="6000"/>
              <a:buFont typeface="Times New Roman"/>
              <a:buChar char="●"/>
            </a:pPr>
            <a:r>
              <a:rPr lang="en-US" sz="6000">
                <a:latin typeface="Times New Roman"/>
                <a:ea typeface="Times New Roman"/>
                <a:cs typeface="Times New Roman"/>
                <a:sym typeface="Times New Roman"/>
              </a:rPr>
              <a:t>The “Hingeless" design was chosen for the final product.</a:t>
            </a:r>
            <a:endParaRPr sz="6000">
              <a:latin typeface="Times New Roman"/>
              <a:ea typeface="Times New Roman"/>
              <a:cs typeface="Times New Roman"/>
              <a:sym typeface="Times New Roman"/>
            </a:endParaRPr>
          </a:p>
        </p:txBody>
      </p:sp>
      <p:sp>
        <p:nvSpPr>
          <p:cNvPr id="156" name="Google Shape;156;g7fdd0f4a16_3_20"/>
          <p:cNvSpPr txBox="1">
            <a:spLocks noGrp="1"/>
          </p:cNvSpPr>
          <p:nvPr>
            <p:ph type="body" idx="2"/>
          </p:nvPr>
        </p:nvSpPr>
        <p:spPr>
          <a:xfrm>
            <a:off x="22037041" y="6781800"/>
            <a:ext cx="19667100" cy="21777900"/>
          </a:xfrm>
          <a:prstGeom prst="rect">
            <a:avLst/>
          </a:prstGeom>
        </p:spPr>
        <p:txBody>
          <a:bodyPr spcFirstLastPara="1" wrap="square" lIns="365700" tIns="182850" rIns="365700" bIns="182850" anchor="t" anchorCtr="0">
            <a:noAutofit/>
          </a:bodyPr>
          <a:lstStyle/>
          <a:p>
            <a:pPr marL="914400" marR="427906" lvl="0" indent="-609600" algn="just" rtl="0">
              <a:spcBef>
                <a:spcPts val="0"/>
              </a:spcBef>
              <a:spcAft>
                <a:spcPts val="0"/>
              </a:spcAft>
              <a:buSzPts val="6000"/>
              <a:buFont typeface="Times New Roman"/>
              <a:buChar char="●"/>
            </a:pPr>
            <a:r>
              <a:rPr lang="en-US" sz="6000">
                <a:highlight>
                  <a:schemeClr val="lt1"/>
                </a:highlight>
                <a:latin typeface="Times New Roman"/>
                <a:ea typeface="Times New Roman"/>
                <a:cs typeface="Times New Roman"/>
                <a:sym typeface="Times New Roman"/>
              </a:rPr>
              <a:t>The analysis software has been written and thoroughly tested, however it is still being optimized.</a:t>
            </a:r>
            <a:endParaRPr sz="6000">
              <a:highlight>
                <a:schemeClr val="lt1"/>
              </a:highlight>
              <a:latin typeface="Times New Roman"/>
              <a:ea typeface="Times New Roman"/>
              <a:cs typeface="Times New Roman"/>
              <a:sym typeface="Times New Roman"/>
            </a:endParaRPr>
          </a:p>
          <a:p>
            <a:pPr marL="914400" marR="427906" lvl="0" indent="-609600" algn="just" rtl="0">
              <a:spcBef>
                <a:spcPts val="0"/>
              </a:spcBef>
              <a:spcAft>
                <a:spcPts val="0"/>
              </a:spcAft>
              <a:buSzPts val="6000"/>
              <a:buFont typeface="Times New Roman"/>
              <a:buChar char="●"/>
            </a:pPr>
            <a:r>
              <a:rPr lang="en-US" sz="6000">
                <a:highlight>
                  <a:schemeClr val="lt1"/>
                </a:highlight>
                <a:latin typeface="Times New Roman"/>
                <a:ea typeface="Times New Roman"/>
                <a:cs typeface="Times New Roman"/>
                <a:sym typeface="Times New Roman"/>
              </a:rPr>
              <a:t>A prototype using an Arduino has been designed but is still being further developed.</a:t>
            </a:r>
            <a:endParaRPr sz="6000">
              <a:highlight>
                <a:schemeClr val="lt1"/>
              </a:highlight>
              <a:latin typeface="Times New Roman"/>
              <a:ea typeface="Times New Roman"/>
              <a:cs typeface="Times New Roman"/>
              <a:sym typeface="Times New Roman"/>
            </a:endParaRPr>
          </a:p>
          <a:p>
            <a:pPr marL="914400" marR="427906" lvl="0" indent="-609600" algn="just" rtl="0">
              <a:spcBef>
                <a:spcPts val="0"/>
              </a:spcBef>
              <a:spcAft>
                <a:spcPts val="0"/>
              </a:spcAft>
              <a:buSzPts val="6000"/>
              <a:buFont typeface="Times New Roman"/>
              <a:buChar char="●"/>
            </a:pPr>
            <a:r>
              <a:rPr lang="en-US" sz="6000">
                <a:highlight>
                  <a:schemeClr val="lt1"/>
                </a:highlight>
                <a:latin typeface="Times New Roman"/>
                <a:ea typeface="Times New Roman"/>
                <a:cs typeface="Times New Roman"/>
                <a:sym typeface="Times New Roman"/>
              </a:rPr>
              <a:t>AutoCad renderings of the final case have been designed, however this may change as further testing is completed.</a:t>
            </a:r>
            <a:endParaRPr sz="6000">
              <a:highlight>
                <a:schemeClr val="lt1"/>
              </a:highlight>
              <a:latin typeface="Times New Roman"/>
              <a:ea typeface="Times New Roman"/>
              <a:cs typeface="Times New Roman"/>
              <a:sym typeface="Times New Roman"/>
            </a:endParaRPr>
          </a:p>
          <a:p>
            <a:pPr marL="914400" marR="427906" lvl="0"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The predicted spatial resolution has been estimated to roughly 3-4 ms, however this value is still being verified through newly collected data.</a:t>
            </a:r>
            <a:endParaRPr sz="6000">
              <a:highlight>
                <a:schemeClr val="lt1"/>
              </a:highlight>
              <a:latin typeface="Times New Roman"/>
              <a:ea typeface="Times New Roman"/>
              <a:cs typeface="Times New Roman"/>
              <a:sym typeface="Times New Roman"/>
            </a:endParaRPr>
          </a:p>
        </p:txBody>
      </p:sp>
      <p:sp>
        <p:nvSpPr>
          <p:cNvPr id="157" name="Google Shape;157;g7fdd0f4a16_3_20"/>
          <p:cNvSpPr txBox="1">
            <a:spLocks noGrp="1"/>
          </p:cNvSpPr>
          <p:nvPr>
            <p:ph type="title"/>
          </p:nvPr>
        </p:nvSpPr>
        <p:spPr>
          <a:xfrm>
            <a:off x="22037050" y="1318250"/>
            <a:ext cx="19667100" cy="4229700"/>
          </a:xfrm>
          <a:prstGeom prst="rect">
            <a:avLst/>
          </a:prstGeom>
          <a:solidFill>
            <a:srgbClr val="B6D7A8"/>
          </a:solidFill>
        </p:spPr>
        <p:txBody>
          <a:bodyPr spcFirstLastPara="1" wrap="square" lIns="365700" tIns="182850" rIns="365700" bIns="182850" anchor="ctr" anchorCtr="0">
            <a:noAutofit/>
          </a:bodyPr>
          <a:lstStyle/>
          <a:p>
            <a:pPr marL="0" lvl="0" indent="0" algn="ctr" rtl="0">
              <a:spcBef>
                <a:spcPts val="0"/>
              </a:spcBef>
              <a:spcAft>
                <a:spcPts val="0"/>
              </a:spcAft>
              <a:buNone/>
            </a:pPr>
            <a:r>
              <a:rPr lang="en-US" sz="12000"/>
              <a:t>Complete Status</a:t>
            </a:r>
            <a:endParaRPr sz="12000"/>
          </a:p>
        </p:txBody>
      </p:sp>
      <p:pic>
        <p:nvPicPr>
          <p:cNvPr id="158" name="Google Shape;158;g7fdd0f4a16_3_20"/>
          <p:cNvPicPr preferRelativeResize="0"/>
          <p:nvPr/>
        </p:nvPicPr>
        <p:blipFill>
          <a:blip r:embed="rId4">
            <a:alphaModFix/>
          </a:blip>
          <a:stretch>
            <a:fillRect/>
          </a:stretch>
        </p:blipFill>
        <p:spPr>
          <a:xfrm>
            <a:off x="4798125" y="21743775"/>
            <a:ext cx="12914525" cy="9116175"/>
          </a:xfrm>
          <a:prstGeom prst="rect">
            <a:avLst/>
          </a:prstGeom>
          <a:noFill/>
          <a:ln>
            <a:noFill/>
          </a:ln>
        </p:spPr>
      </p:pic>
      <p:grpSp>
        <p:nvGrpSpPr>
          <p:cNvPr id="159" name="Google Shape;159;g7fdd0f4a16_3_20"/>
          <p:cNvGrpSpPr/>
          <p:nvPr/>
        </p:nvGrpSpPr>
        <p:grpSpPr>
          <a:xfrm>
            <a:off x="23100889" y="21743771"/>
            <a:ext cx="17539419" cy="10486353"/>
            <a:chOff x="22469850" y="24207500"/>
            <a:chExt cx="8456400" cy="6606825"/>
          </a:xfrm>
        </p:grpSpPr>
        <p:pic>
          <p:nvPicPr>
            <p:cNvPr id="160" name="Google Shape;160;g7fdd0f4a16_3_20"/>
            <p:cNvPicPr preferRelativeResize="0"/>
            <p:nvPr/>
          </p:nvPicPr>
          <p:blipFill>
            <a:blip r:embed="rId5">
              <a:alphaModFix/>
            </a:blip>
            <a:stretch>
              <a:fillRect/>
            </a:stretch>
          </p:blipFill>
          <p:spPr>
            <a:xfrm>
              <a:off x="22542988" y="24207500"/>
              <a:ext cx="8134137" cy="5668256"/>
            </a:xfrm>
            <a:prstGeom prst="rect">
              <a:avLst/>
            </a:prstGeom>
            <a:noFill/>
            <a:ln>
              <a:noFill/>
            </a:ln>
          </p:spPr>
        </p:pic>
        <p:sp>
          <p:nvSpPr>
            <p:cNvPr id="161" name="Google Shape;161;g7fdd0f4a16_3_20"/>
            <p:cNvSpPr txBox="1"/>
            <p:nvPr/>
          </p:nvSpPr>
          <p:spPr>
            <a:xfrm>
              <a:off x="22469850" y="29913425"/>
              <a:ext cx="8456400" cy="90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800">
                  <a:solidFill>
                    <a:schemeClr val="dk1"/>
                  </a:solidFill>
                </a:rPr>
                <a:t>Figure 5: Designed Box Sensors</a:t>
              </a:r>
              <a:endParaRPr sz="4800"/>
            </a:p>
          </p:txBody>
        </p:sp>
      </p:grpSp>
      <p:sp>
        <p:nvSpPr>
          <p:cNvPr id="162" name="Google Shape;162;g7fdd0f4a16_3_20"/>
          <p:cNvSpPr txBox="1"/>
          <p:nvPr/>
        </p:nvSpPr>
        <p:spPr>
          <a:xfrm>
            <a:off x="4798188" y="30859950"/>
            <a:ext cx="12914400" cy="108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a:solidFill>
                  <a:schemeClr val="dk1"/>
                </a:solidFill>
              </a:rPr>
              <a:t>Figure 4: Designed Box Sensors</a:t>
            </a:r>
            <a:endParaRPr sz="480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58000">
        <p:sndAc>
          <p:stSnd>
            <p:snd r:embed="rId3" name="SeniorDesignRecordingWB.mp3.wav"/>
          </p:stSnd>
        </p:sndAc>
      </p:transition>
    </mc:Choice>
    <mc:Fallback xmlns="">
      <p:transition spd="slow" advTm="58000">
        <p:sndAc>
          <p:stSnd>
            <p:snd r:embed="rId6" name="SeniorDesignRecordingWB.mp3.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7fdd0f4a16_3_29"/>
          <p:cNvSpPr txBox="1">
            <a:spLocks noGrp="1"/>
          </p:cNvSpPr>
          <p:nvPr>
            <p:ph type="title"/>
          </p:nvPr>
        </p:nvSpPr>
        <p:spPr>
          <a:xfrm>
            <a:off x="2186950" y="1318250"/>
            <a:ext cx="19667100" cy="4229700"/>
          </a:xfrm>
          <a:prstGeom prst="rect">
            <a:avLst/>
          </a:prstGeom>
          <a:solidFill>
            <a:srgbClr val="B6D7A8"/>
          </a:solidFill>
        </p:spPr>
        <p:txBody>
          <a:bodyPr spcFirstLastPara="1" wrap="square" lIns="365700" tIns="182850" rIns="365700" bIns="182850" anchor="ctr" anchorCtr="0">
            <a:noAutofit/>
          </a:bodyPr>
          <a:lstStyle/>
          <a:p>
            <a:pPr marL="0" lvl="0" indent="0" algn="ctr" rtl="0">
              <a:spcBef>
                <a:spcPts val="0"/>
              </a:spcBef>
              <a:spcAft>
                <a:spcPts val="0"/>
              </a:spcAft>
              <a:buNone/>
            </a:pPr>
            <a:r>
              <a:rPr lang="en-US" sz="12000"/>
              <a:t>Fall 2020 Semester</a:t>
            </a:r>
            <a:endParaRPr sz="12000"/>
          </a:p>
        </p:txBody>
      </p:sp>
      <p:sp>
        <p:nvSpPr>
          <p:cNvPr id="169" name="Google Shape;169;g7fdd0f4a16_3_29"/>
          <p:cNvSpPr txBox="1">
            <a:spLocks noGrp="1"/>
          </p:cNvSpPr>
          <p:nvPr>
            <p:ph type="body" idx="1"/>
          </p:nvPr>
        </p:nvSpPr>
        <p:spPr>
          <a:xfrm>
            <a:off x="2186950" y="7124700"/>
            <a:ext cx="19667100" cy="21777900"/>
          </a:xfrm>
          <a:prstGeom prst="rect">
            <a:avLst/>
          </a:prstGeom>
        </p:spPr>
        <p:txBody>
          <a:bodyPr spcFirstLastPara="1" wrap="square" lIns="365700" tIns="182850" rIns="365700" bIns="182850" anchor="t" anchorCtr="0">
            <a:noAutofit/>
          </a:bodyPr>
          <a:lstStyle/>
          <a:p>
            <a:pPr marL="914400" marR="427906" lvl="0"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Verify the exact spatial resolution of tap locations.</a:t>
            </a:r>
            <a:endParaRPr sz="6000">
              <a:latin typeface="Times New Roman"/>
              <a:ea typeface="Times New Roman"/>
              <a:cs typeface="Times New Roman"/>
              <a:sym typeface="Times New Roman"/>
            </a:endParaRPr>
          </a:p>
          <a:p>
            <a:pPr marL="914400" marR="427906" lvl="0"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Collect and analyze the different microphone spacing options available based on spatial resolution.</a:t>
            </a:r>
            <a:endParaRPr sz="6000">
              <a:latin typeface="Times New Roman"/>
              <a:ea typeface="Times New Roman"/>
              <a:cs typeface="Times New Roman"/>
              <a:sym typeface="Times New Roman"/>
            </a:endParaRPr>
          </a:p>
          <a:p>
            <a:pPr marL="914400" marR="427906" lvl="0"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Determine the most optimal configuration or allocation of microcontroller(s).</a:t>
            </a:r>
            <a:endParaRPr sz="6000">
              <a:latin typeface="Times New Roman"/>
              <a:ea typeface="Times New Roman"/>
              <a:cs typeface="Times New Roman"/>
              <a:sym typeface="Times New Roman"/>
            </a:endParaRPr>
          </a:p>
          <a:p>
            <a:pPr marL="914400" marR="427906" lvl="0"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Design circuit and order PCB.</a:t>
            </a:r>
            <a:endParaRPr sz="6000">
              <a:latin typeface="Times New Roman"/>
              <a:ea typeface="Times New Roman"/>
              <a:cs typeface="Times New Roman"/>
              <a:sym typeface="Times New Roman"/>
            </a:endParaRPr>
          </a:p>
          <a:p>
            <a:pPr marL="914400" marR="427906" lvl="0"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Further develop the microprocessor firmware to locate a tap location with varying microphone locations.</a:t>
            </a:r>
            <a:endParaRPr sz="6000">
              <a:latin typeface="Times New Roman"/>
              <a:ea typeface="Times New Roman"/>
              <a:cs typeface="Times New Roman"/>
              <a:sym typeface="Times New Roman"/>
            </a:endParaRPr>
          </a:p>
          <a:p>
            <a:pPr marL="914400" marR="427906" lvl="0"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Construct a rough prototype and test functionality within the case for any outstanding design errors.</a:t>
            </a:r>
            <a:endParaRPr sz="6000">
              <a:latin typeface="Times New Roman"/>
              <a:ea typeface="Times New Roman"/>
              <a:cs typeface="Times New Roman"/>
              <a:sym typeface="Times New Roman"/>
            </a:endParaRPr>
          </a:p>
          <a:p>
            <a:pPr marL="914400" marR="427906" lvl="0" indent="-609600" algn="just" rtl="0">
              <a:spcBef>
                <a:spcPts val="0"/>
              </a:spcBef>
              <a:spcAft>
                <a:spcPts val="0"/>
              </a:spcAft>
              <a:buSzPts val="6000"/>
              <a:buFont typeface="Times New Roman"/>
              <a:buChar char="●"/>
            </a:pPr>
            <a:r>
              <a:rPr lang="en-US" sz="6000">
                <a:latin typeface="Times New Roman"/>
                <a:ea typeface="Times New Roman"/>
                <a:cs typeface="Times New Roman"/>
                <a:sym typeface="Times New Roman"/>
              </a:rPr>
              <a:t>Finalize prototype and add any features that could be deemed to increase product functionality/versatility.</a:t>
            </a:r>
            <a:endParaRPr sz="6000">
              <a:latin typeface="Times New Roman"/>
              <a:ea typeface="Times New Roman"/>
              <a:cs typeface="Times New Roman"/>
              <a:sym typeface="Times New Roman"/>
            </a:endParaRPr>
          </a:p>
        </p:txBody>
      </p:sp>
      <p:sp>
        <p:nvSpPr>
          <p:cNvPr id="170" name="Google Shape;170;g7fdd0f4a16_3_29"/>
          <p:cNvSpPr txBox="1">
            <a:spLocks noGrp="1"/>
          </p:cNvSpPr>
          <p:nvPr>
            <p:ph type="body" idx="2"/>
          </p:nvPr>
        </p:nvSpPr>
        <p:spPr>
          <a:xfrm>
            <a:off x="22037041" y="7124700"/>
            <a:ext cx="19667100" cy="21777900"/>
          </a:xfrm>
          <a:prstGeom prst="rect">
            <a:avLst/>
          </a:prstGeom>
        </p:spPr>
        <p:txBody>
          <a:bodyPr spcFirstLastPara="1" wrap="square" lIns="365700" tIns="182850" rIns="365700" bIns="182850" anchor="t" anchorCtr="0">
            <a:noAutofit/>
          </a:bodyPr>
          <a:lstStyle/>
          <a:p>
            <a:pPr marL="914400" lvl="0" indent="-609600" algn="l" rtl="0">
              <a:spcBef>
                <a:spcPts val="0"/>
              </a:spcBef>
              <a:spcAft>
                <a:spcPts val="0"/>
              </a:spcAft>
              <a:buSzPts val="6000"/>
              <a:buFont typeface="Times New Roman"/>
              <a:buChar char="●"/>
            </a:pPr>
            <a:r>
              <a:rPr lang="en-US" sz="6000">
                <a:latin typeface="Times New Roman"/>
                <a:ea typeface="Times New Roman"/>
                <a:cs typeface="Times New Roman"/>
                <a:sym typeface="Times New Roman"/>
              </a:rPr>
              <a:t>Software analysis has been fully designed and tested using both Python  and the collected data. However, this software can still be optimized.</a:t>
            </a:r>
            <a:endParaRPr sz="6000">
              <a:latin typeface="Times New Roman"/>
              <a:ea typeface="Times New Roman"/>
              <a:cs typeface="Times New Roman"/>
              <a:sym typeface="Times New Roman"/>
            </a:endParaRPr>
          </a:p>
          <a:p>
            <a:pPr marL="914400" lvl="0" indent="-609600" algn="l" rtl="0">
              <a:spcBef>
                <a:spcPts val="0"/>
              </a:spcBef>
              <a:spcAft>
                <a:spcPts val="0"/>
              </a:spcAft>
              <a:buSzPts val="6000"/>
              <a:buFont typeface="Times New Roman"/>
              <a:buChar char="●"/>
            </a:pPr>
            <a:r>
              <a:rPr lang="en-US" sz="6000">
                <a:latin typeface="Times New Roman"/>
                <a:ea typeface="Times New Roman"/>
                <a:cs typeface="Times New Roman"/>
                <a:sym typeface="Times New Roman"/>
              </a:rPr>
              <a:t>While the hardware and case have been simulated and rendered respectively, as further testing and analysis give promising results, these designs are still expected to change</a:t>
            </a:r>
            <a:endParaRPr sz="6000">
              <a:latin typeface="Times New Roman"/>
              <a:ea typeface="Times New Roman"/>
              <a:cs typeface="Times New Roman"/>
              <a:sym typeface="Times New Roman"/>
            </a:endParaRPr>
          </a:p>
          <a:p>
            <a:pPr marL="914400" lvl="0" indent="-609600" algn="l" rtl="0">
              <a:spcBef>
                <a:spcPts val="0"/>
              </a:spcBef>
              <a:spcAft>
                <a:spcPts val="0"/>
              </a:spcAft>
              <a:buSzPts val="6000"/>
              <a:buFont typeface="Times New Roman"/>
              <a:buChar char="●"/>
            </a:pPr>
            <a:r>
              <a:rPr lang="en-US" sz="6000">
                <a:latin typeface="Times New Roman"/>
                <a:ea typeface="Times New Roman"/>
                <a:cs typeface="Times New Roman"/>
                <a:sym typeface="Times New Roman"/>
              </a:rPr>
              <a:t>The current prototype in development relies on the use of an Arduino Uno as the microcontroller, however this may be replaced with another microcontroller or series of microcontrollers to help optimize the performance on the prototype.</a:t>
            </a:r>
            <a:endParaRPr sz="6000">
              <a:latin typeface="Times New Roman"/>
              <a:ea typeface="Times New Roman"/>
              <a:cs typeface="Times New Roman"/>
              <a:sym typeface="Times New Roman"/>
            </a:endParaRPr>
          </a:p>
          <a:p>
            <a:pPr marL="914400" lvl="0" indent="-609600" algn="l" rtl="0">
              <a:spcBef>
                <a:spcPts val="0"/>
              </a:spcBef>
              <a:spcAft>
                <a:spcPts val="0"/>
              </a:spcAft>
              <a:buSzPts val="6000"/>
              <a:buFont typeface="Times New Roman"/>
              <a:buChar char="●"/>
            </a:pPr>
            <a:r>
              <a:rPr lang="en-US" sz="6000">
                <a:latin typeface="Times New Roman"/>
                <a:ea typeface="Times New Roman"/>
                <a:cs typeface="Times New Roman"/>
                <a:sym typeface="Times New Roman"/>
              </a:rPr>
              <a:t>While some unforeseen circumstances and errors occurred during this data collection process, reliable data was still able to yield promising results.</a:t>
            </a:r>
            <a:endParaRPr sz="6000">
              <a:latin typeface="Times New Roman"/>
              <a:ea typeface="Times New Roman"/>
              <a:cs typeface="Times New Roman"/>
              <a:sym typeface="Times New Roman"/>
            </a:endParaRPr>
          </a:p>
          <a:p>
            <a:pPr marL="914400" lvl="0" indent="-609600" algn="l" rtl="0">
              <a:spcBef>
                <a:spcPts val="0"/>
              </a:spcBef>
              <a:spcAft>
                <a:spcPts val="0"/>
              </a:spcAft>
              <a:buSzPts val="6000"/>
              <a:buFont typeface="Times New Roman"/>
              <a:buChar char="●"/>
            </a:pPr>
            <a:r>
              <a:rPr lang="en-US" sz="6000">
                <a:latin typeface="Times New Roman"/>
                <a:ea typeface="Times New Roman"/>
                <a:cs typeface="Times New Roman"/>
                <a:sym typeface="Times New Roman"/>
              </a:rPr>
              <a:t>Unless unforeseen circumstances arise, the first prototype is expected to be fully designed and tested to only test the current layout. Once this has been verified, further testing will be done to translate results into final product.</a:t>
            </a:r>
            <a:endParaRPr sz="6000">
              <a:latin typeface="Times New Roman"/>
              <a:ea typeface="Times New Roman"/>
              <a:cs typeface="Times New Roman"/>
              <a:sym typeface="Times New Roman"/>
            </a:endParaRPr>
          </a:p>
        </p:txBody>
      </p:sp>
      <p:sp>
        <p:nvSpPr>
          <p:cNvPr id="171" name="Google Shape;171;g7fdd0f4a16_3_29"/>
          <p:cNvSpPr txBox="1">
            <a:spLocks noGrp="1"/>
          </p:cNvSpPr>
          <p:nvPr>
            <p:ph type="title"/>
          </p:nvPr>
        </p:nvSpPr>
        <p:spPr>
          <a:xfrm>
            <a:off x="22037050" y="1318250"/>
            <a:ext cx="19667100" cy="4229700"/>
          </a:xfrm>
          <a:prstGeom prst="rect">
            <a:avLst/>
          </a:prstGeom>
          <a:solidFill>
            <a:srgbClr val="B6D7A8"/>
          </a:solidFill>
        </p:spPr>
        <p:txBody>
          <a:bodyPr spcFirstLastPara="1" wrap="square" lIns="365700" tIns="182850" rIns="365700" bIns="182850" anchor="ctr" anchorCtr="0">
            <a:noAutofit/>
          </a:bodyPr>
          <a:lstStyle/>
          <a:p>
            <a:pPr marL="0" lvl="0" indent="0" algn="ctr" rtl="0">
              <a:spcBef>
                <a:spcPts val="0"/>
              </a:spcBef>
              <a:spcAft>
                <a:spcPts val="0"/>
              </a:spcAft>
              <a:buNone/>
            </a:pPr>
            <a:r>
              <a:rPr lang="en-US" sz="12000"/>
              <a:t>Conclusions</a:t>
            </a:r>
            <a:endParaRPr sz="12000"/>
          </a:p>
        </p:txBody>
      </p:sp>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1692</Words>
  <Application>Microsoft Office PowerPoint</Application>
  <PresentationFormat>Custom</PresentationFormat>
  <Paragraphs>114</Paragraphs>
  <Slides>5</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vt:i4>
      </vt:variant>
    </vt:vector>
  </HeadingPairs>
  <TitlesOfParts>
    <vt:vector size="8" baseType="lpstr">
      <vt:lpstr>Arial</vt:lpstr>
      <vt:lpstr>Times New Roman</vt:lpstr>
      <vt:lpstr>Default Design</vt:lpstr>
      <vt:lpstr>PowerPoint Presentation</vt:lpstr>
      <vt:lpstr>Objectives</vt:lpstr>
      <vt:lpstr>Software Analysis</vt:lpstr>
      <vt:lpstr>Hardware Design</vt:lpstr>
      <vt:lpstr>Fall 2020 Semester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2020-04-29T12:35:49Z</dcterms:created>
  <dcterms:modified xsi:type="dcterms:W3CDTF">2020-04-29T13:52:57Z</dcterms:modified>
</cp:coreProperties>
</file>